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369" r:id="rId6"/>
    <p:sldId id="372" r:id="rId7"/>
    <p:sldId id="370" r:id="rId8"/>
    <p:sldId id="361" r:id="rId9"/>
    <p:sldId id="362" r:id="rId10"/>
    <p:sldId id="374" r:id="rId11"/>
    <p:sldId id="375" r:id="rId12"/>
    <p:sldId id="365" r:id="rId13"/>
    <p:sldId id="366" r:id="rId14"/>
    <p:sldId id="280" r:id="rId15"/>
    <p:sldId id="281" r:id="rId16"/>
    <p:sldId id="282" r:id="rId17"/>
    <p:sldId id="283" r:id="rId18"/>
    <p:sldId id="284" r:id="rId19"/>
    <p:sldId id="285" r:id="rId20"/>
    <p:sldId id="286" r:id="rId21"/>
    <p:sldId id="380" r:id="rId22"/>
    <p:sldId id="381" r:id="rId23"/>
    <p:sldId id="373" r:id="rId24"/>
    <p:sldId id="371" r:id="rId25"/>
    <p:sldId id="363" r:id="rId26"/>
    <p:sldId id="364" r:id="rId27"/>
    <p:sldId id="376" r:id="rId28"/>
    <p:sldId id="367" r:id="rId29"/>
    <p:sldId id="368" r:id="rId30"/>
    <p:sldId id="382" r:id="rId31"/>
    <p:sldId id="383" r:id="rId32"/>
    <p:sldId id="384" r:id="rId33"/>
    <p:sldId id="385" r:id="rId34"/>
    <p:sldId id="386" r:id="rId35"/>
    <p:sldId id="387" r:id="rId36"/>
    <p:sldId id="377" r:id="rId37"/>
    <p:sldId id="379" r:id="rId38"/>
    <p:sldId id="360" r:id="rId39"/>
    <p:sldId id="388" r:id="rId40"/>
    <p:sldId id="389" r:id="rId41"/>
    <p:sldId id="390" r:id="rId42"/>
    <p:sldId id="391" r:id="rId43"/>
    <p:sldId id="260" r:id="rId44"/>
    <p:sldId id="268" r:id="rId45"/>
    <p:sldId id="269" r:id="rId46"/>
    <p:sldId id="262" r:id="rId47"/>
    <p:sldId id="271" r:id="rId48"/>
    <p:sldId id="275" r:id="rId49"/>
    <p:sldId id="279" r:id="rId50"/>
    <p:sldId id="264" r:id="rId51"/>
    <p:sldId id="259" r:id="rId52"/>
    <p:sldId id="261" r:id="rId53"/>
    <p:sldId id="26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8" autoAdjust="0"/>
    <p:restoredTop sz="95872"/>
  </p:normalViewPr>
  <p:slideViewPr>
    <p:cSldViewPr snapToGrid="0">
      <p:cViewPr varScale="1">
        <p:scale>
          <a:sx n="108" d="100"/>
          <a:sy n="108" d="100"/>
        </p:scale>
        <p:origin x="7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9/13/19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9/13/19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9/13/19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9/13/19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9/13/19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9/13/19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9/13/19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 Id="rId11"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1710.png"/><Relationship Id="rId8" Type="http://schemas.openxmlformats.org/officeDocument/2006/relationships/image" Target="../media/image1810.png"/><Relationship Id="rId9" Type="http://schemas.openxmlformats.org/officeDocument/2006/relationships/image" Target="../media/image1910.png"/><Relationship Id="rId10" Type="http://schemas.openxmlformats.org/officeDocument/2006/relationships/image" Target="../media/image2010.png"/><Relationship Id="rId11" Type="http://schemas.openxmlformats.org/officeDocument/2006/relationships/image" Target="../media/image2110.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15.xml.rels><?xml version="1.0" encoding="UTF-8" standalone="yes"?>
<Relationships xmlns="http://schemas.openxmlformats.org/package/2006/relationships"><Relationship Id="rId11" Type="http://schemas.openxmlformats.org/officeDocument/2006/relationships/image" Target="../media/image91.png"/><Relationship Id="rId12" Type="http://schemas.openxmlformats.org/officeDocument/2006/relationships/image" Target="../media/image92.png"/><Relationship Id="rId13"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16.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17.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110.png"/><Relationship Id="rId10" Type="http://schemas.openxmlformats.org/officeDocument/2006/relationships/image" Target="../media/image111.png"/></Relationships>
</file>

<file path=ppt/slides/_rels/slide18.xml.rels><?xml version="1.0" encoding="UTF-8" standalone="yes"?>
<Relationships xmlns="http://schemas.openxmlformats.org/package/2006/relationships"><Relationship Id="rId11" Type="http://schemas.openxmlformats.org/officeDocument/2006/relationships/image" Target="../media/image122.png"/><Relationship Id="rId12"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9" Type="http://schemas.openxmlformats.org/officeDocument/2006/relationships/image" Target="../media/image120.png"/><Relationship Id="rId10" Type="http://schemas.openxmlformats.org/officeDocument/2006/relationships/image" Target="../media/image121.png"/></Relationships>
</file>

<file path=ppt/slides/_rels/slide19.xml.rels><?xml version="1.0" encoding="UTF-8" standalone="yes"?>
<Relationships xmlns="http://schemas.openxmlformats.org/package/2006/relationships"><Relationship Id="rId11" Type="http://schemas.openxmlformats.org/officeDocument/2006/relationships/image" Target="../media/image128.png"/><Relationship Id="rId12" Type="http://schemas.openxmlformats.org/officeDocument/2006/relationships/image" Target="../media/image670.png"/><Relationship Id="rId1" Type="http://schemas.openxmlformats.org/officeDocument/2006/relationships/slideLayout" Target="../slideLayouts/slideLayout2.xml"/><Relationship Id="rId2" Type="http://schemas.openxmlformats.org/officeDocument/2006/relationships/image" Target="../media/image570.png"/><Relationship Id="rId3" Type="http://schemas.openxmlformats.org/officeDocument/2006/relationships/image" Target="../media/image580.png"/><Relationship Id="rId4" Type="http://schemas.openxmlformats.org/officeDocument/2006/relationships/image" Target="../media/image590.png"/><Relationship Id="rId5" Type="http://schemas.openxmlformats.org/officeDocument/2006/relationships/image" Target="../media/image600.png"/><Relationship Id="rId6" Type="http://schemas.openxmlformats.org/officeDocument/2006/relationships/image" Target="../media/image610.png"/><Relationship Id="rId7" Type="http://schemas.openxmlformats.org/officeDocument/2006/relationships/image" Target="../media/image124.png"/><Relationship Id="rId8" Type="http://schemas.openxmlformats.org/officeDocument/2006/relationships/image" Target="../media/image125.png"/><Relationship Id="rId9" Type="http://schemas.openxmlformats.org/officeDocument/2006/relationships/image" Target="../media/image126.png"/><Relationship Id="rId10" Type="http://schemas.openxmlformats.org/officeDocument/2006/relationships/image" Target="../media/image1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image" Target="../media/image570.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s>
</file>

<file path=ppt/slides/_rels/slide21.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0" Type="http://schemas.openxmlformats.org/officeDocument/2006/relationships/image" Target="../media/image158.png"/><Relationship Id="rId11"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65.png"/><Relationship Id="rId9"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1" Type="http://schemas.openxmlformats.org/officeDocument/2006/relationships/image" Target="../media/image175.png"/><Relationship Id="rId12" Type="http://schemas.openxmlformats.org/officeDocument/2006/relationships/image" Target="../media/image176.png"/><Relationship Id="rId13" Type="http://schemas.openxmlformats.org/officeDocument/2006/relationships/image" Target="../media/image177.png"/><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72.png"/><Relationship Id="rId9" Type="http://schemas.openxmlformats.org/officeDocument/2006/relationships/image" Target="../media/image173.png"/><Relationship Id="rId10" Type="http://schemas.openxmlformats.org/officeDocument/2006/relationships/image" Target="../media/image174.png"/></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83.png"/><Relationship Id="rId9" Type="http://schemas.openxmlformats.org/officeDocument/2006/relationships/image" Target="../media/image184.png"/><Relationship Id="rId10" Type="http://schemas.openxmlformats.org/officeDocument/2006/relationships/image" Target="../media/image185.png"/><Relationship Id="rId11" Type="http://schemas.openxmlformats.org/officeDocument/2006/relationships/image" Target="../media/image18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image" Target="../media/image190.png"/><Relationship Id="rId1" Type="http://schemas.openxmlformats.org/officeDocument/2006/relationships/slideLayout" Target="../slideLayouts/slideLayout2.xml"/><Relationship Id="rId2" Type="http://schemas.openxmlformats.org/officeDocument/2006/relationships/image" Target="../media/image187.png"/></Relationships>
</file>

<file path=ppt/slides/_rels/slide27.xml.rels><?xml version="1.0" encoding="UTF-8" standalone="yes"?>
<Relationships xmlns="http://schemas.openxmlformats.org/package/2006/relationships"><Relationship Id="rId11" Type="http://schemas.openxmlformats.org/officeDocument/2006/relationships/image" Target="../media/image200.png"/><Relationship Id="rId12" Type="http://schemas.openxmlformats.org/officeDocument/2006/relationships/image" Target="../media/image201.png"/><Relationship Id="rId13" Type="http://schemas.openxmlformats.org/officeDocument/2006/relationships/image" Target="../media/image202.png"/><Relationship Id="rId1" Type="http://schemas.openxmlformats.org/officeDocument/2006/relationships/slideLayout" Target="../slideLayouts/slideLayout2.xml"/><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96.png"/><Relationship Id="rId8" Type="http://schemas.openxmlformats.org/officeDocument/2006/relationships/image" Target="../media/image197.png"/><Relationship Id="rId9" Type="http://schemas.openxmlformats.org/officeDocument/2006/relationships/image" Target="../media/image198.png"/><Relationship Id="rId10" Type="http://schemas.openxmlformats.org/officeDocument/2006/relationships/image" Target="../media/image199.png"/></Relationships>
</file>

<file path=ppt/slides/_rels/slide28.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10.png"/><Relationship Id="rId11" Type="http://schemas.openxmlformats.org/officeDocument/2006/relationships/image" Target="../media/image211.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20.png"/><Relationship Id="rId11" Type="http://schemas.openxmlformats.org/officeDocument/2006/relationships/image" Target="../media/image221.png"/><Relationship Id="rId1" Type="http://schemas.openxmlformats.org/officeDocument/2006/relationships/slideLayout" Target="../slideLayouts/slideLayout2.xml"/><Relationship Id="rId2" Type="http://schemas.openxmlformats.org/officeDocument/2006/relationships/image" Target="../media/image2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27.png"/><Relationship Id="rId8" Type="http://schemas.openxmlformats.org/officeDocument/2006/relationships/image" Target="../media/image228.png"/><Relationship Id="rId9" Type="http://schemas.openxmlformats.org/officeDocument/2006/relationships/image" Target="../media/image229.png"/><Relationship Id="rId10" Type="http://schemas.openxmlformats.org/officeDocument/2006/relationships/image" Target="../media/image230.png"/><Relationship Id="rId11" Type="http://schemas.openxmlformats.org/officeDocument/2006/relationships/image" Target="../media/image231.png"/><Relationship Id="rId1" Type="http://schemas.openxmlformats.org/officeDocument/2006/relationships/slideLayout" Target="../slideLayouts/slideLayout2.xml"/><Relationship Id="rId2" Type="http://schemas.openxmlformats.org/officeDocument/2006/relationships/image" Target="../media/image222.png"/></Relationships>
</file>

<file path=ppt/slides/_rels/slide31.xml.rels><?xml version="1.0" encoding="UTF-8" standalone="yes"?>
<Relationships xmlns="http://schemas.openxmlformats.org/package/2006/relationships"><Relationship Id="rId11" Type="http://schemas.openxmlformats.org/officeDocument/2006/relationships/image" Target="../media/image241.png"/><Relationship Id="rId12" Type="http://schemas.openxmlformats.org/officeDocument/2006/relationships/image" Target="../media/image242.png"/><Relationship Id="rId13" Type="http://schemas.openxmlformats.org/officeDocument/2006/relationships/image" Target="../media/image243.png"/><Relationship Id="rId1" Type="http://schemas.openxmlformats.org/officeDocument/2006/relationships/slideLayout" Target="../slideLayouts/slideLayout2.xml"/><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0" Type="http://schemas.openxmlformats.org/officeDocument/2006/relationships/image" Target="../media/image240.png"/></Relationships>
</file>

<file path=ppt/slides/_rels/slide32.xml.rels><?xml version="1.0" encoding="UTF-8" standalone="yes"?>
<Relationships xmlns="http://schemas.openxmlformats.org/package/2006/relationships"><Relationship Id="rId11" Type="http://schemas.openxmlformats.org/officeDocument/2006/relationships/image" Target="../media/image253.png"/><Relationship Id="rId12" Type="http://schemas.openxmlformats.org/officeDocument/2006/relationships/image" Target="../media/image254.png"/><Relationship Id="rId13" Type="http://schemas.openxmlformats.org/officeDocument/2006/relationships/image" Target="../media/image255.png"/><Relationship Id="rId14" Type="http://schemas.openxmlformats.org/officeDocument/2006/relationships/image" Target="../media/image256.png"/><Relationship Id="rId1" Type="http://schemas.openxmlformats.org/officeDocument/2006/relationships/slideLayout" Target="../slideLayouts/slideLayout2.xml"/><Relationship Id="rId2" Type="http://schemas.openxmlformats.org/officeDocument/2006/relationships/image" Target="../media/image244.png"/><Relationship Id="rId3" Type="http://schemas.openxmlformats.org/officeDocument/2006/relationships/image" Target="../media/image245.png"/><Relationship Id="rId4" Type="http://schemas.openxmlformats.org/officeDocument/2006/relationships/image" Target="../media/image246.png"/><Relationship Id="rId5" Type="http://schemas.openxmlformats.org/officeDocument/2006/relationships/image" Target="../media/image247.png"/><Relationship Id="rId6" Type="http://schemas.openxmlformats.org/officeDocument/2006/relationships/image" Target="../media/image248.png"/><Relationship Id="rId7" Type="http://schemas.openxmlformats.org/officeDocument/2006/relationships/image" Target="../media/image249.png"/><Relationship Id="rId8" Type="http://schemas.openxmlformats.org/officeDocument/2006/relationships/image" Target="../media/image250.png"/><Relationship Id="rId9" Type="http://schemas.openxmlformats.org/officeDocument/2006/relationships/image" Target="../media/image251.png"/><Relationship Id="rId10" Type="http://schemas.openxmlformats.org/officeDocument/2006/relationships/image" Target="../media/image252.png"/></Relationships>
</file>

<file path=ppt/slides/_rels/slide33.xml.rels><?xml version="1.0" encoding="UTF-8" standalone="yes"?>
<Relationships xmlns="http://schemas.openxmlformats.org/package/2006/relationships"><Relationship Id="rId11" Type="http://schemas.openxmlformats.org/officeDocument/2006/relationships/image" Target="../media/image265.png"/><Relationship Id="rId12" Type="http://schemas.openxmlformats.org/officeDocument/2006/relationships/image" Target="../media/image266.png"/><Relationship Id="rId1" Type="http://schemas.openxmlformats.org/officeDocument/2006/relationships/slideLayout" Target="../slideLayouts/slideLayout2.xml"/><Relationship Id="rId2" Type="http://schemas.openxmlformats.org/officeDocument/2006/relationships/image" Target="../media/image249.png"/><Relationship Id="rId3" Type="http://schemas.openxmlformats.org/officeDocument/2006/relationships/image" Target="../media/image257.png"/><Relationship Id="rId4" Type="http://schemas.openxmlformats.org/officeDocument/2006/relationships/image" Target="../media/image258.png"/><Relationship Id="rId5" Type="http://schemas.openxmlformats.org/officeDocument/2006/relationships/image" Target="../media/image259.png"/><Relationship Id="rId6" Type="http://schemas.openxmlformats.org/officeDocument/2006/relationships/image" Target="../media/image260.png"/><Relationship Id="rId7" Type="http://schemas.openxmlformats.org/officeDocument/2006/relationships/image" Target="../media/image261.png"/><Relationship Id="rId8" Type="http://schemas.openxmlformats.org/officeDocument/2006/relationships/image" Target="../media/image262.png"/><Relationship Id="rId9" Type="http://schemas.openxmlformats.org/officeDocument/2006/relationships/image" Target="../media/image263.png"/><Relationship Id="rId10" Type="http://schemas.openxmlformats.org/officeDocument/2006/relationships/image" Target="../media/image264.png"/></Relationships>
</file>

<file path=ppt/slides/_rels/slide34.xml.rels><?xml version="1.0" encoding="UTF-8" standalone="yes"?>
<Relationships xmlns="http://schemas.openxmlformats.org/package/2006/relationships"><Relationship Id="rId11" Type="http://schemas.openxmlformats.org/officeDocument/2006/relationships/image" Target="../media/image276.png"/><Relationship Id="rId12" Type="http://schemas.openxmlformats.org/officeDocument/2006/relationships/image" Target="../media/image277.png"/><Relationship Id="rId13" Type="http://schemas.openxmlformats.org/officeDocument/2006/relationships/image" Target="../media/image278.png"/><Relationship Id="rId14" Type="http://schemas.openxmlformats.org/officeDocument/2006/relationships/image" Target="../media/image279.png"/><Relationship Id="rId1" Type="http://schemas.openxmlformats.org/officeDocument/2006/relationships/slideLayout" Target="../slideLayouts/slideLayout2.xml"/><Relationship Id="rId2" Type="http://schemas.openxmlformats.org/officeDocument/2006/relationships/image" Target="../media/image267.png"/><Relationship Id="rId3" Type="http://schemas.openxmlformats.org/officeDocument/2006/relationships/image" Target="../media/image268.png"/><Relationship Id="rId4" Type="http://schemas.openxmlformats.org/officeDocument/2006/relationships/image" Target="../media/image269.png"/><Relationship Id="rId5" Type="http://schemas.openxmlformats.org/officeDocument/2006/relationships/image" Target="../media/image270.png"/><Relationship Id="rId6" Type="http://schemas.openxmlformats.org/officeDocument/2006/relationships/image" Target="../media/image271.png"/><Relationship Id="rId7" Type="http://schemas.openxmlformats.org/officeDocument/2006/relationships/image" Target="../media/image272.png"/><Relationship Id="rId8" Type="http://schemas.openxmlformats.org/officeDocument/2006/relationships/image" Target="../media/image273.png"/><Relationship Id="rId9" Type="http://schemas.openxmlformats.org/officeDocument/2006/relationships/image" Target="../media/image274.png"/><Relationship Id="rId10" Type="http://schemas.openxmlformats.org/officeDocument/2006/relationships/image" Target="../media/image275.png"/></Relationships>
</file>

<file path=ppt/slides/_rels/slide35.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81.png"/><Relationship Id="rId5" Type="http://schemas.openxmlformats.org/officeDocument/2006/relationships/image" Target="../media/image282.png"/><Relationship Id="rId6" Type="http://schemas.openxmlformats.org/officeDocument/2006/relationships/image" Target="../media/image283.png"/><Relationship Id="rId7" Type="http://schemas.openxmlformats.org/officeDocument/2006/relationships/image" Target="../media/image284.png"/><Relationship Id="rId8" Type="http://schemas.openxmlformats.org/officeDocument/2006/relationships/image" Target="../media/image285.png"/><Relationship Id="rId1" Type="http://schemas.openxmlformats.org/officeDocument/2006/relationships/slideLayout" Target="../slideLayouts/slideLayout2.xml"/><Relationship Id="rId2" Type="http://schemas.openxmlformats.org/officeDocument/2006/relationships/image" Target="../media/image272.png"/></Relationships>
</file>

<file path=ppt/slides/_rels/slide36.xml.rels><?xml version="1.0" encoding="UTF-8" standalone="yes"?>
<Relationships xmlns="http://schemas.openxmlformats.org/package/2006/relationships"><Relationship Id="rId11" Type="http://schemas.openxmlformats.org/officeDocument/2006/relationships/image" Target="../media/image295.png"/><Relationship Id="rId12" Type="http://schemas.openxmlformats.org/officeDocument/2006/relationships/image" Target="../media/image296.png"/><Relationship Id="rId13" Type="http://schemas.openxmlformats.org/officeDocument/2006/relationships/image" Target="../media/image297.png"/><Relationship Id="rId1" Type="http://schemas.openxmlformats.org/officeDocument/2006/relationships/slideLayout" Target="../slideLayouts/slideLayout2.xml"/><Relationship Id="rId2" Type="http://schemas.openxmlformats.org/officeDocument/2006/relationships/image" Target="../media/image286.png"/><Relationship Id="rId3" Type="http://schemas.openxmlformats.org/officeDocument/2006/relationships/image" Target="../media/image287.png"/><Relationship Id="rId4" Type="http://schemas.openxmlformats.org/officeDocument/2006/relationships/image" Target="../media/image288.png"/><Relationship Id="rId5" Type="http://schemas.openxmlformats.org/officeDocument/2006/relationships/image" Target="../media/image289.png"/><Relationship Id="rId6" Type="http://schemas.openxmlformats.org/officeDocument/2006/relationships/image" Target="../media/image290.png"/><Relationship Id="rId7" Type="http://schemas.openxmlformats.org/officeDocument/2006/relationships/image" Target="../media/image291.png"/><Relationship Id="rId8" Type="http://schemas.openxmlformats.org/officeDocument/2006/relationships/image" Target="../media/image292.png"/><Relationship Id="rId9" Type="http://schemas.openxmlformats.org/officeDocument/2006/relationships/image" Target="../media/image293.png"/><Relationship Id="rId10" Type="http://schemas.openxmlformats.org/officeDocument/2006/relationships/image" Target="../media/image294.png"/></Relationships>
</file>

<file path=ppt/slides/_rels/slide37.xml.rels><?xml version="1.0" encoding="UTF-8" standalone="yes"?>
<Relationships xmlns="http://schemas.openxmlformats.org/package/2006/relationships"><Relationship Id="rId3" Type="http://schemas.openxmlformats.org/officeDocument/2006/relationships/image" Target="../media/image299.png"/><Relationship Id="rId4" Type="http://schemas.openxmlformats.org/officeDocument/2006/relationships/image" Target="../media/image300.png"/><Relationship Id="rId5" Type="http://schemas.openxmlformats.org/officeDocument/2006/relationships/image" Target="../media/image301.png"/><Relationship Id="rId6" Type="http://schemas.openxmlformats.org/officeDocument/2006/relationships/image" Target="../media/image302.png"/><Relationship Id="rId7" Type="http://schemas.openxmlformats.org/officeDocument/2006/relationships/image" Target="../media/image303.png"/><Relationship Id="rId8" Type="http://schemas.openxmlformats.org/officeDocument/2006/relationships/image" Target="../media/image304.png"/><Relationship Id="rId9" Type="http://schemas.openxmlformats.org/officeDocument/2006/relationships/image" Target="../media/image305.png"/><Relationship Id="rId1" Type="http://schemas.openxmlformats.org/officeDocument/2006/relationships/slideLayout" Target="../slideLayouts/slideLayout2.xml"/><Relationship Id="rId2" Type="http://schemas.openxmlformats.org/officeDocument/2006/relationships/image" Target="../media/image298.png"/></Relationships>
</file>

<file path=ppt/slides/_rels/slide38.xml.rels><?xml version="1.0" encoding="UTF-8" standalone="yes"?>
<Relationships xmlns="http://schemas.openxmlformats.org/package/2006/relationships"><Relationship Id="rId3" Type="http://schemas.openxmlformats.org/officeDocument/2006/relationships/image" Target="../media/image307.png"/><Relationship Id="rId4" Type="http://schemas.openxmlformats.org/officeDocument/2006/relationships/image" Target="../media/image308.png"/><Relationship Id="rId5" Type="http://schemas.openxmlformats.org/officeDocument/2006/relationships/image" Target="../media/image770.png"/><Relationship Id="rId6" Type="http://schemas.openxmlformats.org/officeDocument/2006/relationships/image" Target="../media/image780.png"/><Relationship Id="rId7" Type="http://schemas.openxmlformats.org/officeDocument/2006/relationships/image" Target="../media/image790.png"/><Relationship Id="rId1" Type="http://schemas.openxmlformats.org/officeDocument/2006/relationships/slideLayout" Target="../slideLayouts/slideLayout12.xml"/><Relationship Id="rId2" Type="http://schemas.openxmlformats.org/officeDocument/2006/relationships/image" Target="../media/image306.png"/></Relationships>
</file>

<file path=ppt/slides/_rels/slide39.xml.rels><?xml version="1.0" encoding="UTF-8" standalone="yes"?>
<Relationships xmlns="http://schemas.openxmlformats.org/package/2006/relationships"><Relationship Id="rId11" Type="http://schemas.openxmlformats.org/officeDocument/2006/relationships/image" Target="../media/image314.png"/><Relationship Id="rId12" Type="http://schemas.openxmlformats.org/officeDocument/2006/relationships/image" Target="../media/image95.png"/><Relationship Id="rId13" Type="http://schemas.openxmlformats.org/officeDocument/2006/relationships/image" Target="../media/image315.png"/><Relationship Id="rId14" Type="http://schemas.openxmlformats.org/officeDocument/2006/relationships/image" Target="../media/image316.png"/><Relationship Id="rId15" Type="http://schemas.openxmlformats.org/officeDocument/2006/relationships/image" Target="../media/image94.png"/><Relationship Id="rId16" Type="http://schemas.openxmlformats.org/officeDocument/2006/relationships/image" Target="../media/image317.png"/><Relationship Id="rId17" Type="http://schemas.openxmlformats.org/officeDocument/2006/relationships/image" Target="../media/image318.png"/><Relationship Id="rId1" Type="http://schemas.openxmlformats.org/officeDocument/2006/relationships/slideLayout" Target="../slideLayouts/slideLayout12.xml"/><Relationship Id="rId2" Type="http://schemas.openxmlformats.org/officeDocument/2006/relationships/image" Target="../media/image77.png"/><Relationship Id="rId3" Type="http://schemas.openxmlformats.org/officeDocument/2006/relationships/image" Target="../media/image309.png"/><Relationship Id="rId4" Type="http://schemas.openxmlformats.org/officeDocument/2006/relationships/image" Target="../media/image96.png"/><Relationship Id="rId5" Type="http://schemas.openxmlformats.org/officeDocument/2006/relationships/image" Target="../media/image310.png"/><Relationship Id="rId6" Type="http://schemas.openxmlformats.org/officeDocument/2006/relationships/image" Target="../media/image128.png"/><Relationship Id="rId7" Type="http://schemas.openxmlformats.org/officeDocument/2006/relationships/image" Target="../media/image311.png"/><Relationship Id="rId8" Type="http://schemas.openxmlformats.org/officeDocument/2006/relationships/image" Target="../media/image312.png"/><Relationship Id="rId9" Type="http://schemas.openxmlformats.org/officeDocument/2006/relationships/image" Target="../media/image313.png"/><Relationship Id="rId10"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9" Type="http://schemas.openxmlformats.org/officeDocument/2006/relationships/image" Target="../media/image324.png"/><Relationship Id="rId20" Type="http://schemas.openxmlformats.org/officeDocument/2006/relationships/image" Target="../media/image102.png"/><Relationship Id="rId21" Type="http://schemas.openxmlformats.org/officeDocument/2006/relationships/image" Target="../media/image330.png"/><Relationship Id="rId22" Type="http://schemas.openxmlformats.org/officeDocument/2006/relationships/image" Target="../media/image331.png"/><Relationship Id="rId23" Type="http://schemas.openxmlformats.org/officeDocument/2006/relationships/image" Target="../media/image125.png"/><Relationship Id="rId24" Type="http://schemas.openxmlformats.org/officeDocument/2006/relationships/image" Target="../media/image332.png"/><Relationship Id="rId25" Type="http://schemas.openxmlformats.org/officeDocument/2006/relationships/image" Target="../media/image333.png"/><Relationship Id="rId26" Type="http://schemas.openxmlformats.org/officeDocument/2006/relationships/image" Target="../media/image334.png"/><Relationship Id="rId27" Type="http://schemas.openxmlformats.org/officeDocument/2006/relationships/image" Target="../media/image318.png"/><Relationship Id="rId10" Type="http://schemas.openxmlformats.org/officeDocument/2006/relationships/image" Target="../media/image151.png"/><Relationship Id="rId11" Type="http://schemas.openxmlformats.org/officeDocument/2006/relationships/image" Target="../media/image152.png"/><Relationship Id="rId12" Type="http://schemas.openxmlformats.org/officeDocument/2006/relationships/image" Target="../media/image325.png"/><Relationship Id="rId13" Type="http://schemas.openxmlformats.org/officeDocument/2006/relationships/image" Target="../media/image326.png"/><Relationship Id="rId14" Type="http://schemas.openxmlformats.org/officeDocument/2006/relationships/image" Target="../media/image155.png"/><Relationship Id="rId15" Type="http://schemas.openxmlformats.org/officeDocument/2006/relationships/image" Target="../media/image156.png"/><Relationship Id="rId16" Type="http://schemas.openxmlformats.org/officeDocument/2006/relationships/image" Target="../media/image327.png"/><Relationship Id="rId17" Type="http://schemas.openxmlformats.org/officeDocument/2006/relationships/image" Target="../media/image328.png"/><Relationship Id="rId18" Type="http://schemas.openxmlformats.org/officeDocument/2006/relationships/image" Target="../media/image85.png"/><Relationship Id="rId19" Type="http://schemas.openxmlformats.org/officeDocument/2006/relationships/image" Target="../media/image329.png"/><Relationship Id="rId1" Type="http://schemas.openxmlformats.org/officeDocument/2006/relationships/slideLayout" Target="../slideLayouts/slideLayout12.xml"/><Relationship Id="rId2" Type="http://schemas.openxmlformats.org/officeDocument/2006/relationships/image" Target="../media/image78.png"/><Relationship Id="rId3" Type="http://schemas.openxmlformats.org/officeDocument/2006/relationships/image" Target="../media/image319.png"/><Relationship Id="rId4" Type="http://schemas.openxmlformats.org/officeDocument/2006/relationships/image" Target="../media/image321.png"/><Relationship Id="rId5" Type="http://schemas.openxmlformats.org/officeDocument/2006/relationships/image" Target="../media/image254.png"/><Relationship Id="rId6" Type="http://schemas.openxmlformats.org/officeDocument/2006/relationships/image" Target="../media/image322.png"/><Relationship Id="rId7" Type="http://schemas.openxmlformats.org/officeDocument/2006/relationships/image" Target="../media/image124.png"/><Relationship Id="rId8" Type="http://schemas.openxmlformats.org/officeDocument/2006/relationships/image" Target="../media/image3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37.png"/></Relationships>
</file>

<file path=ppt/slides/_rels/slide46.xml.rels><?xml version="1.0" encoding="UTF-8" standalone="yes"?>
<Relationships xmlns="http://schemas.openxmlformats.org/package/2006/relationships"><Relationship Id="rId3" Type="http://schemas.openxmlformats.org/officeDocument/2006/relationships/image" Target="../media/image338.png"/><Relationship Id="rId4" Type="http://schemas.openxmlformats.org/officeDocument/2006/relationships/image" Target="../media/image33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40.png"/></Relationships>
</file>

<file path=ppt/slides/_rels/slide48.xml.rels><?xml version="1.0" encoding="UTF-8" standalone="yes"?>
<Relationships xmlns="http://schemas.openxmlformats.org/package/2006/relationships"><Relationship Id="rId3" Type="http://schemas.openxmlformats.org/officeDocument/2006/relationships/image" Target="../media/image341.emf"/><Relationship Id="rId4" Type="http://schemas.openxmlformats.org/officeDocument/2006/relationships/image" Target="../media/image336.png"/><Relationship Id="rId5" Type="http://schemas.openxmlformats.org/officeDocument/2006/relationships/image" Target="../media/image34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41.emf"/><Relationship Id="rId5" Type="http://schemas.openxmlformats.org/officeDocument/2006/relationships/image" Target="../media/image336.png"/><Relationship Id="rId6" Type="http://schemas.openxmlformats.org/officeDocument/2006/relationships/image" Target="../media/image34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38.png"/><Relationship Id="rId4" Type="http://schemas.openxmlformats.org/officeDocument/2006/relationships/image" Target="../media/image341.emf"/><Relationship Id="rId5" Type="http://schemas.openxmlformats.org/officeDocument/2006/relationships/image" Target="../media/image33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342.png"/><Relationship Id="rId4" Type="http://schemas.openxmlformats.org/officeDocument/2006/relationships/image" Target="../media/image34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342.png"/><Relationship Id="rId4" Type="http://schemas.openxmlformats.org/officeDocument/2006/relationships/image" Target="../media/image338.png"/><Relationship Id="rId5" Type="http://schemas.openxmlformats.org/officeDocument/2006/relationships/image" Target="../media/image33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EA2311E-763E-A148-AEDD-D09C7104737E}"/>
              </a:ext>
            </a:extLst>
          </p:cNvPr>
          <p:cNvSpPr>
            <a:spLocks noGrp="1"/>
          </p:cNvSpPr>
          <p:nvPr>
            <p:ph type="title"/>
          </p:nvPr>
        </p:nvSpPr>
        <p:spPr>
          <a:xfrm>
            <a:off x="2087792" y="111125"/>
            <a:ext cx="7053943" cy="565583"/>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 Clusters with </a:t>
            </a:r>
            <a:r>
              <a:rPr lang="da-DK" dirty="0" err="1"/>
              <a:t>O</a:t>
            </a:r>
            <a:r>
              <a:rPr lang="da-DK" baseline="-25000" dirty="0" err="1"/>
              <a:t>v</a:t>
            </a:r>
            <a:r>
              <a:rPr lang="da-DK" dirty="0"/>
              <a:t> (1by4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0D390EA8-CC26-4043-8922-D88FB9FD60F3}"/>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0D390EA8-CC26-4043-8922-D88FB9FD60F3}"/>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 xmlns:a16="http://schemas.microsoft.com/office/drawing/2014/main" id="{D0CAEF86-0B0D-0B46-B9F4-BE017D14D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018"/>
            <a:ext cx="2230500" cy="4429496"/>
          </a:xfrm>
          <a:prstGeom prst="rect">
            <a:avLst/>
          </a:prstGeom>
        </p:spPr>
      </p:pic>
      <p:pic>
        <p:nvPicPr>
          <p:cNvPr id="16" name="Picture 15">
            <a:extLst>
              <a:ext uri="{FF2B5EF4-FFF2-40B4-BE49-F238E27FC236}">
                <a16:creationId xmlns="" xmlns:a16="http://schemas.microsoft.com/office/drawing/2014/main" id="{17B079B2-20B1-A54D-8075-5BD6E01A3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8448" y="1595018"/>
            <a:ext cx="2230500" cy="4429496"/>
          </a:xfrm>
          <a:prstGeom prst="rect">
            <a:avLst/>
          </a:prstGeom>
        </p:spPr>
      </p:pic>
      <p:pic>
        <p:nvPicPr>
          <p:cNvPr id="18" name="Picture 17">
            <a:extLst>
              <a:ext uri="{FF2B5EF4-FFF2-40B4-BE49-F238E27FC236}">
                <a16:creationId xmlns="" xmlns:a16="http://schemas.microsoft.com/office/drawing/2014/main" id="{83103330-50DC-4746-BFEA-CC596B3A40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1001" y="1595018"/>
            <a:ext cx="2226395" cy="4421344"/>
          </a:xfrm>
          <a:prstGeom prst="rect">
            <a:avLst/>
          </a:prstGeom>
        </p:spPr>
      </p:pic>
      <p:pic>
        <p:nvPicPr>
          <p:cNvPr id="22" name="Picture 21">
            <a:extLst>
              <a:ext uri="{FF2B5EF4-FFF2-40B4-BE49-F238E27FC236}">
                <a16:creationId xmlns="" xmlns:a16="http://schemas.microsoft.com/office/drawing/2014/main" id="{9CC634FF-039B-5743-AADF-E7DA4D9C8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0597" y="1595018"/>
            <a:ext cx="2226395" cy="442134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49A950CD-CA4B-D642-91E7-6FBE30FB5845}"/>
                  </a:ext>
                </a:extLst>
              </p:cNvPr>
              <p:cNvSpPr txBox="1"/>
              <p:nvPr/>
            </p:nvSpPr>
            <p:spPr>
              <a:xfrm>
                <a:off x="142708" y="607803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49A950CD-CA4B-D642-91E7-6FBE30FB5845}"/>
                  </a:ext>
                </a:extLst>
              </p:cNvPr>
              <p:cNvSpPr txBox="1">
                <a:spLocks noRot="1" noChangeAspect="1" noMove="1" noResize="1" noEditPoints="1" noAdjustHandles="1" noChangeArrowheads="1" noChangeShapeType="1" noTextEdit="1"/>
              </p:cNvSpPr>
              <p:nvPr/>
            </p:nvSpPr>
            <p:spPr>
              <a:xfrm>
                <a:off x="142708" y="6078037"/>
                <a:ext cx="1945084" cy="369332"/>
              </a:xfrm>
              <a:prstGeom prst="rect">
                <a:avLst/>
              </a:prstGeom>
              <a:blipFill>
                <a:blip r:embed="rId7"/>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EE9F83BB-91F3-B444-8180-BD74214253ED}"/>
                  </a:ext>
                </a:extLst>
              </p:cNvPr>
              <p:cNvSpPr txBox="1"/>
              <p:nvPr/>
            </p:nvSpPr>
            <p:spPr>
              <a:xfrm>
                <a:off x="2366936" y="607803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EE9F83BB-91F3-B444-8180-BD74214253ED}"/>
                  </a:ext>
                </a:extLst>
              </p:cNvPr>
              <p:cNvSpPr txBox="1">
                <a:spLocks noRot="1" noChangeAspect="1" noMove="1" noResize="1" noEditPoints="1" noAdjustHandles="1" noChangeArrowheads="1" noChangeShapeType="1" noTextEdit="1"/>
              </p:cNvSpPr>
              <p:nvPr/>
            </p:nvSpPr>
            <p:spPr>
              <a:xfrm>
                <a:off x="2366936" y="6078037"/>
                <a:ext cx="1945084" cy="369332"/>
              </a:xfrm>
              <a:prstGeom prst="rect">
                <a:avLst/>
              </a:prstGeom>
              <a:blipFill>
                <a:blip r:embed="rId8"/>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3BBD5A16-DF68-D44E-ACFA-D01C89519F6A}"/>
                  </a:ext>
                </a:extLst>
              </p:cNvPr>
              <p:cNvSpPr txBox="1"/>
              <p:nvPr/>
            </p:nvSpPr>
            <p:spPr>
              <a:xfrm>
                <a:off x="4742312" y="607803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6" name="TextBox 25">
                <a:extLst>
                  <a:ext uri="{FF2B5EF4-FFF2-40B4-BE49-F238E27FC236}">
                    <a16:creationId xmlns:a16="http://schemas.microsoft.com/office/drawing/2014/main" id="{3BBD5A16-DF68-D44E-ACFA-D01C89519F6A}"/>
                  </a:ext>
                </a:extLst>
              </p:cNvPr>
              <p:cNvSpPr txBox="1">
                <a:spLocks noRot="1" noChangeAspect="1" noMove="1" noResize="1" noEditPoints="1" noAdjustHandles="1" noChangeArrowheads="1" noChangeShapeType="1" noTextEdit="1"/>
              </p:cNvSpPr>
              <p:nvPr/>
            </p:nvSpPr>
            <p:spPr>
              <a:xfrm>
                <a:off x="4742312" y="6078037"/>
                <a:ext cx="1945084" cy="369332"/>
              </a:xfrm>
              <a:prstGeom prst="rect">
                <a:avLst/>
              </a:prstGeom>
              <a:blipFill>
                <a:blip r:embed="rId9"/>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9B40963F-8859-5C47-B918-076917C03026}"/>
                  </a:ext>
                </a:extLst>
              </p:cNvPr>
              <p:cNvSpPr txBox="1"/>
              <p:nvPr/>
            </p:nvSpPr>
            <p:spPr>
              <a:xfrm>
                <a:off x="9291908" y="6078037"/>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7" name="TextBox 26">
                <a:extLst>
                  <a:ext uri="{FF2B5EF4-FFF2-40B4-BE49-F238E27FC236}">
                    <a16:creationId xmlns:a16="http://schemas.microsoft.com/office/drawing/2014/main" id="{9B40963F-8859-5C47-B918-076917C03026}"/>
                  </a:ext>
                </a:extLst>
              </p:cNvPr>
              <p:cNvSpPr txBox="1">
                <a:spLocks noRot="1" noChangeAspect="1" noMove="1" noResize="1" noEditPoints="1" noAdjustHandles="1" noChangeArrowheads="1" noChangeShapeType="1" noTextEdit="1"/>
              </p:cNvSpPr>
              <p:nvPr/>
            </p:nvSpPr>
            <p:spPr>
              <a:xfrm>
                <a:off x="9291908" y="6078037"/>
                <a:ext cx="1945084" cy="369332"/>
              </a:xfrm>
              <a:prstGeom prst="rect">
                <a:avLst/>
              </a:prstGeom>
              <a:blipFill>
                <a:blip r:embed="rId10"/>
                <a:stretch>
                  <a:fillRect l="-3268" t="-6667" b="-23333"/>
                </a:stretch>
              </a:blipFill>
            </p:spPr>
            <p:txBody>
              <a:bodyPr/>
              <a:lstStyle/>
              <a:p>
                <a:r>
                  <a:rPr lang="en-US">
                    <a:noFill/>
                  </a:rPr>
                  <a:t> </a:t>
                </a:r>
              </a:p>
            </p:txBody>
          </p:sp>
        </mc:Fallback>
      </mc:AlternateContent>
      <p:pic>
        <p:nvPicPr>
          <p:cNvPr id="3" name="Picture 2">
            <a:extLst>
              <a:ext uri="{FF2B5EF4-FFF2-40B4-BE49-F238E27FC236}">
                <a16:creationId xmlns="" xmlns:a16="http://schemas.microsoft.com/office/drawing/2014/main" id="{7EF6546C-37B9-D140-8B28-73CA59464A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7396" y="1595018"/>
            <a:ext cx="2230500" cy="442949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66DD6FE9-23CC-A44E-A00F-203AEC9DA35B}"/>
                  </a:ext>
                </a:extLst>
              </p:cNvPr>
              <p:cNvSpPr txBox="1"/>
              <p:nvPr/>
            </p:nvSpPr>
            <p:spPr>
              <a:xfrm>
                <a:off x="6916532" y="6078037"/>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66DD6FE9-23CC-A44E-A00F-203AEC9DA35B}"/>
                  </a:ext>
                </a:extLst>
              </p:cNvPr>
              <p:cNvSpPr txBox="1">
                <a:spLocks noRot="1" noChangeAspect="1" noMove="1" noResize="1" noEditPoints="1" noAdjustHandles="1" noChangeArrowheads="1" noChangeShapeType="1" noTextEdit="1"/>
              </p:cNvSpPr>
              <p:nvPr/>
            </p:nvSpPr>
            <p:spPr>
              <a:xfrm>
                <a:off x="6916532" y="6078037"/>
                <a:ext cx="1945084" cy="369332"/>
              </a:xfrm>
              <a:prstGeom prst="rect">
                <a:avLst/>
              </a:prstGeom>
              <a:blipFill>
                <a:blip r:embed="rId12"/>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2311823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964B2E39-2271-2043-8B0A-1D3D5BE903A1}"/>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964B2E39-2271-2043-8B0A-1D3D5BE903A1}"/>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 xmlns:a16="http://schemas.microsoft.com/office/drawing/2014/main" id="{F419D4EC-4181-BD49-8DC8-AC895AF8F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4" y="1565804"/>
            <a:ext cx="2159617" cy="4288731"/>
          </a:xfrm>
          <a:prstGeom prst="rect">
            <a:avLst/>
          </a:prstGeom>
        </p:spPr>
      </p:pic>
      <p:pic>
        <p:nvPicPr>
          <p:cNvPr id="11" name="Picture 10">
            <a:extLst>
              <a:ext uri="{FF2B5EF4-FFF2-40B4-BE49-F238E27FC236}">
                <a16:creationId xmlns="" xmlns:a16="http://schemas.microsoft.com/office/drawing/2014/main" id="{18B7C2D5-B64C-5F47-A923-6382971E0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871" y="1565804"/>
            <a:ext cx="2159617" cy="4288731"/>
          </a:xfrm>
          <a:prstGeom prst="rect">
            <a:avLst/>
          </a:prstGeom>
        </p:spPr>
      </p:pic>
      <p:pic>
        <p:nvPicPr>
          <p:cNvPr id="13" name="Picture 12">
            <a:extLst>
              <a:ext uri="{FF2B5EF4-FFF2-40B4-BE49-F238E27FC236}">
                <a16:creationId xmlns="" xmlns:a16="http://schemas.microsoft.com/office/drawing/2014/main" id="{68583995-1CC3-0F4C-A7F1-EEE1C6BF1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5488" y="1565804"/>
            <a:ext cx="2159617" cy="428873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DB207BAF-85E9-9D4F-AA5F-F031B1017ECE}"/>
                  </a:ext>
                </a:extLst>
              </p:cNvPr>
              <p:cNvSpPr txBox="1"/>
              <p:nvPr/>
            </p:nvSpPr>
            <p:spPr>
              <a:xfrm>
                <a:off x="371364" y="605191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DB207BAF-85E9-9D4F-AA5F-F031B1017ECE}"/>
                  </a:ext>
                </a:extLst>
              </p:cNvPr>
              <p:cNvSpPr txBox="1">
                <a:spLocks noRot="1" noChangeAspect="1" noMove="1" noResize="1" noEditPoints="1" noAdjustHandles="1" noChangeArrowheads="1" noChangeShapeType="1" noTextEdit="1"/>
              </p:cNvSpPr>
              <p:nvPr/>
            </p:nvSpPr>
            <p:spPr>
              <a:xfrm>
                <a:off x="371364" y="6051911"/>
                <a:ext cx="1945084" cy="369332"/>
              </a:xfrm>
              <a:prstGeom prst="rect">
                <a:avLst/>
              </a:prstGeom>
              <a:blipFill>
                <a:blip r:embed="rId6"/>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9073E0C6-1E70-494E-B1CA-430FCCB78A9E}"/>
                  </a:ext>
                </a:extLst>
              </p:cNvPr>
              <p:cNvSpPr txBox="1"/>
              <p:nvPr/>
            </p:nvSpPr>
            <p:spPr>
              <a:xfrm>
                <a:off x="2448692" y="604189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9073E0C6-1E70-494E-B1CA-430FCCB78A9E}"/>
                  </a:ext>
                </a:extLst>
              </p:cNvPr>
              <p:cNvSpPr txBox="1">
                <a:spLocks noRot="1" noChangeAspect="1" noMove="1" noResize="1" noEditPoints="1" noAdjustHandles="1" noChangeArrowheads="1" noChangeShapeType="1" noTextEdit="1"/>
              </p:cNvSpPr>
              <p:nvPr/>
            </p:nvSpPr>
            <p:spPr>
              <a:xfrm>
                <a:off x="2448692" y="6041896"/>
                <a:ext cx="1945084" cy="369332"/>
              </a:xfrm>
              <a:prstGeom prst="rect">
                <a:avLst/>
              </a:prstGeom>
              <a:blipFill>
                <a:blip r:embed="rId7"/>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6A6A1C46-B1E4-EA4A-BBEC-7FEA2D41C402}"/>
                  </a:ext>
                </a:extLst>
              </p:cNvPr>
              <p:cNvSpPr txBox="1"/>
              <p:nvPr/>
            </p:nvSpPr>
            <p:spPr>
              <a:xfrm>
                <a:off x="4591566" y="6033841"/>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6A6A1C46-B1E4-EA4A-BBEC-7FEA2D41C402}"/>
                  </a:ext>
                </a:extLst>
              </p:cNvPr>
              <p:cNvSpPr txBox="1">
                <a:spLocks noRot="1" noChangeAspect="1" noMove="1" noResize="1" noEditPoints="1" noAdjustHandles="1" noChangeArrowheads="1" noChangeShapeType="1" noTextEdit="1"/>
              </p:cNvSpPr>
              <p:nvPr/>
            </p:nvSpPr>
            <p:spPr>
              <a:xfrm>
                <a:off x="4591566" y="6033841"/>
                <a:ext cx="1945084" cy="369332"/>
              </a:xfrm>
              <a:prstGeom prst="rect">
                <a:avLst/>
              </a:prstGeom>
              <a:blipFill>
                <a:blip r:embed="rId8"/>
                <a:stretch>
                  <a:fillRect l="-2597" t="-6667" b="-26667"/>
                </a:stretch>
              </a:blipFill>
            </p:spPr>
            <p:txBody>
              <a:bodyPr/>
              <a:lstStyle/>
              <a:p>
                <a:r>
                  <a:rPr lang="en-US">
                    <a:noFill/>
                  </a:rPr>
                  <a:t> </a:t>
                </a:r>
              </a:p>
            </p:txBody>
          </p:sp>
        </mc:Fallback>
      </mc:AlternateContent>
      <p:pic>
        <p:nvPicPr>
          <p:cNvPr id="3" name="Picture 2">
            <a:extLst>
              <a:ext uri="{FF2B5EF4-FFF2-40B4-BE49-F238E27FC236}">
                <a16:creationId xmlns="" xmlns:a16="http://schemas.microsoft.com/office/drawing/2014/main" id="{27B60AD0-5D28-B643-BFDF-5307DA0085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5105" y="1565804"/>
            <a:ext cx="2159617" cy="4288732"/>
          </a:xfrm>
          <a:prstGeom prst="rect">
            <a:avLst/>
          </a:prstGeom>
        </p:spPr>
      </p:pic>
      <p:pic>
        <p:nvPicPr>
          <p:cNvPr id="8" name="Picture 7">
            <a:extLst>
              <a:ext uri="{FF2B5EF4-FFF2-40B4-BE49-F238E27FC236}">
                <a16:creationId xmlns="" xmlns:a16="http://schemas.microsoft.com/office/drawing/2014/main" id="{20572B9C-C022-AE42-BB2A-6A9EE9E061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04722" y="1565804"/>
            <a:ext cx="2159617" cy="4288731"/>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9C915F68-0BCF-BE49-ADDA-AE62529C622C}"/>
                  </a:ext>
                </a:extLst>
              </p:cNvPr>
              <p:cNvSpPr txBox="1"/>
              <p:nvPr/>
            </p:nvSpPr>
            <p:spPr>
              <a:xfrm>
                <a:off x="6839691" y="6051911"/>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C915F68-0BCF-BE49-ADDA-AE62529C622C}"/>
                  </a:ext>
                </a:extLst>
              </p:cNvPr>
              <p:cNvSpPr txBox="1">
                <a:spLocks noRot="1" noChangeAspect="1" noMove="1" noResize="1" noEditPoints="1" noAdjustHandles="1" noChangeArrowheads="1" noChangeShapeType="1" noTextEdit="1"/>
              </p:cNvSpPr>
              <p:nvPr/>
            </p:nvSpPr>
            <p:spPr>
              <a:xfrm>
                <a:off x="6839691" y="6051911"/>
                <a:ext cx="1945084" cy="369332"/>
              </a:xfrm>
              <a:prstGeom prst="rect">
                <a:avLst/>
              </a:prstGeom>
              <a:blipFill>
                <a:blip r:embed="rId11"/>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4A7DBED1-7D98-4046-A7D4-8A6C9C5C1199}"/>
                  </a:ext>
                </a:extLst>
              </p:cNvPr>
              <p:cNvSpPr txBox="1"/>
              <p:nvPr/>
            </p:nvSpPr>
            <p:spPr>
              <a:xfrm>
                <a:off x="8982565" y="6033841"/>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A7DBED1-7D98-4046-A7D4-8A6C9C5C1199}"/>
                  </a:ext>
                </a:extLst>
              </p:cNvPr>
              <p:cNvSpPr txBox="1">
                <a:spLocks noRot="1" noChangeAspect="1" noMove="1" noResize="1" noEditPoints="1" noAdjustHandles="1" noChangeArrowheads="1" noChangeShapeType="1" noTextEdit="1"/>
              </p:cNvSpPr>
              <p:nvPr/>
            </p:nvSpPr>
            <p:spPr>
              <a:xfrm>
                <a:off x="8982565" y="6033841"/>
                <a:ext cx="2062103" cy="369332"/>
              </a:xfrm>
              <a:prstGeom prst="rect">
                <a:avLst/>
              </a:prstGeom>
              <a:blipFill>
                <a:blip r:embed="rId12"/>
                <a:stretch>
                  <a:fillRect l="-1829" t="-6667" b="-26667"/>
                </a:stretch>
              </a:blipFill>
            </p:spPr>
            <p:txBody>
              <a:bodyPr/>
              <a:lstStyle/>
              <a:p>
                <a:r>
                  <a:rPr lang="en-US">
                    <a:noFill/>
                  </a:rPr>
                  <a:t> </a:t>
                </a:r>
              </a:p>
            </p:txBody>
          </p:sp>
        </mc:Fallback>
      </mc:AlternateContent>
      <p:sp>
        <p:nvSpPr>
          <p:cNvPr id="25" name="Title 1">
            <a:extLst>
              <a:ext uri="{FF2B5EF4-FFF2-40B4-BE49-F238E27FC236}">
                <a16:creationId xmlns="" xmlns:a16="http://schemas.microsoft.com/office/drawing/2014/main" id="{17B89A89-8F1E-9143-82B4-64BFDABB8AF2}"/>
              </a:ext>
            </a:extLst>
          </p:cNvPr>
          <p:cNvSpPr txBox="1">
            <a:spLocks/>
          </p:cNvSpPr>
          <p:nvPr/>
        </p:nvSpPr>
        <p:spPr>
          <a:xfrm>
            <a:off x="2087792" y="111125"/>
            <a:ext cx="7053943" cy="565583"/>
          </a:xfrm>
          <a:prstGeom prst="rect">
            <a:avLst/>
          </a:prstGeom>
          <a:solidFill>
            <a:schemeClr val="accent2"/>
          </a:solidFill>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902680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799239F2-28A1-8C4B-A067-65131AB5030B}"/>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799239F2-28A1-8C4B-A067-65131AB5030B}"/>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 xmlns:a16="http://schemas.microsoft.com/office/drawing/2014/main" id="{3B7DD8EE-4B65-7341-9AB1-8D6EF670B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309" y="1756351"/>
            <a:ext cx="2382987" cy="4732317"/>
          </a:xfrm>
          <a:prstGeom prst="rect">
            <a:avLst/>
          </a:prstGeom>
        </p:spPr>
      </p:pic>
      <p:pic>
        <p:nvPicPr>
          <p:cNvPr id="9" name="Picture 8">
            <a:extLst>
              <a:ext uri="{FF2B5EF4-FFF2-40B4-BE49-F238E27FC236}">
                <a16:creationId xmlns="" xmlns:a16="http://schemas.microsoft.com/office/drawing/2014/main" id="{C70FB2B3-B133-C741-B814-57BDD95F7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296" y="1756351"/>
            <a:ext cx="2382987" cy="4732317"/>
          </a:xfrm>
          <a:prstGeom prst="rect">
            <a:avLst/>
          </a:prstGeom>
        </p:spPr>
      </p:pic>
      <p:pic>
        <p:nvPicPr>
          <p:cNvPr id="11" name="Picture 10">
            <a:extLst>
              <a:ext uri="{FF2B5EF4-FFF2-40B4-BE49-F238E27FC236}">
                <a16:creationId xmlns="" xmlns:a16="http://schemas.microsoft.com/office/drawing/2014/main" id="{48141F12-7A7D-DA44-85F5-75B4A0524D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6283" y="1756351"/>
            <a:ext cx="2382987" cy="473231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B5122EA1-753A-9949-B634-3DCEB69A62B9}"/>
                  </a:ext>
                </a:extLst>
              </p:cNvPr>
              <p:cNvSpPr txBox="1"/>
              <p:nvPr/>
            </p:nvSpPr>
            <p:spPr>
              <a:xfrm>
                <a:off x="4670232" y="6466352"/>
                <a:ext cx="2062103" cy="369332"/>
              </a:xfrm>
              <a:prstGeom prst="rect">
                <a:avLst/>
              </a:prstGeom>
              <a:noFill/>
            </p:spPr>
            <p:txBody>
              <a:bodyPr wrap="none" rtlCol="0">
                <a:spAutoFit/>
              </a:bodyPr>
              <a:lstStyle/>
              <a:p>
                <a:r>
                  <a:rPr lang="da-DK" dirty="0"/>
                  <a:t>I13: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2" name="TextBox 11">
                <a:extLst>
                  <a:ext uri="{FF2B5EF4-FFF2-40B4-BE49-F238E27FC236}">
                    <a16:creationId xmlns:a16="http://schemas.microsoft.com/office/drawing/2014/main" id="{B5122EA1-753A-9949-B634-3DCEB69A62B9}"/>
                  </a:ext>
                </a:extLst>
              </p:cNvPr>
              <p:cNvSpPr txBox="1">
                <a:spLocks noRot="1" noChangeAspect="1" noMove="1" noResize="1" noEditPoints="1" noAdjustHandles="1" noChangeArrowheads="1" noChangeShapeType="1" noTextEdit="1"/>
              </p:cNvSpPr>
              <p:nvPr/>
            </p:nvSpPr>
            <p:spPr>
              <a:xfrm>
                <a:off x="4670232" y="6466352"/>
                <a:ext cx="2062103" cy="369332"/>
              </a:xfrm>
              <a:prstGeom prst="rect">
                <a:avLst/>
              </a:prstGeom>
              <a:blipFill>
                <a:blip r:embed="rId6"/>
                <a:stretch>
                  <a:fillRect l="-245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497032AE-C52E-6B42-93CF-589E0ED0D106}"/>
                  </a:ext>
                </a:extLst>
              </p:cNvPr>
              <p:cNvSpPr txBox="1"/>
              <p:nvPr/>
            </p:nvSpPr>
            <p:spPr>
              <a:xfrm>
                <a:off x="7071278" y="6488668"/>
                <a:ext cx="2062103" cy="369332"/>
              </a:xfrm>
              <a:prstGeom prst="rect">
                <a:avLst/>
              </a:prstGeom>
              <a:noFill/>
            </p:spPr>
            <p:txBody>
              <a:bodyPr wrap="none" rtlCol="0">
                <a:spAutoFit/>
              </a:bodyPr>
              <a:lstStyle/>
              <a:p>
                <a:r>
                  <a:rPr lang="da-DK" dirty="0"/>
                  <a:t>I14: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=0.511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id="{497032AE-C52E-6B42-93CF-589E0ED0D106}"/>
                  </a:ext>
                </a:extLst>
              </p:cNvPr>
              <p:cNvSpPr txBox="1">
                <a:spLocks noRot="1" noChangeAspect="1" noMove="1" noResize="1" noEditPoints="1" noAdjustHandles="1" noChangeArrowheads="1" noChangeShapeType="1" noTextEdit="1"/>
              </p:cNvSpPr>
              <p:nvPr/>
            </p:nvSpPr>
            <p:spPr>
              <a:xfrm>
                <a:off x="7071278" y="6488668"/>
                <a:ext cx="2062103" cy="369332"/>
              </a:xfrm>
              <a:prstGeom prst="rect">
                <a:avLst/>
              </a:prstGeom>
              <a:blipFill>
                <a:blip r:embed="rId7"/>
                <a:stretch>
                  <a:fillRect l="-245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71D18C58-7B8E-844A-90FA-FC9F61B951DC}"/>
                  </a:ext>
                </a:extLst>
              </p:cNvPr>
              <p:cNvSpPr txBox="1"/>
              <p:nvPr/>
            </p:nvSpPr>
            <p:spPr>
              <a:xfrm>
                <a:off x="9472325" y="6463045"/>
                <a:ext cx="2062103" cy="369332"/>
              </a:xfrm>
              <a:prstGeom prst="rect">
                <a:avLst/>
              </a:prstGeom>
              <a:noFill/>
            </p:spPr>
            <p:txBody>
              <a:bodyPr wrap="none" rtlCol="0">
                <a:spAutoFit/>
              </a:bodyPr>
              <a:lstStyle/>
              <a:p>
                <a:r>
                  <a:rPr lang="da-DK" dirty="0"/>
                  <a:t>I15: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71D18C58-7B8E-844A-90FA-FC9F61B951DC}"/>
                  </a:ext>
                </a:extLst>
              </p:cNvPr>
              <p:cNvSpPr txBox="1">
                <a:spLocks noRot="1" noChangeAspect="1" noMove="1" noResize="1" noEditPoints="1" noAdjustHandles="1" noChangeArrowheads="1" noChangeShapeType="1" noTextEdit="1"/>
              </p:cNvSpPr>
              <p:nvPr/>
            </p:nvSpPr>
            <p:spPr>
              <a:xfrm>
                <a:off x="9472325" y="6463045"/>
                <a:ext cx="2062103" cy="369332"/>
              </a:xfrm>
              <a:prstGeom prst="rect">
                <a:avLst/>
              </a:prstGeom>
              <a:blipFill>
                <a:blip r:embed="rId8"/>
                <a:stretch>
                  <a:fillRect l="-2454" t="-6667" b="-23333"/>
                </a:stretch>
              </a:blipFill>
            </p:spPr>
            <p:txBody>
              <a:bodyPr/>
              <a:lstStyle/>
              <a:p>
                <a:r>
                  <a:rPr lang="en-US">
                    <a:noFill/>
                  </a:rPr>
                  <a:t> </a:t>
                </a:r>
              </a:p>
            </p:txBody>
          </p:sp>
        </mc:Fallback>
      </mc:AlternateContent>
      <p:pic>
        <p:nvPicPr>
          <p:cNvPr id="10" name="Picture 9">
            <a:extLst>
              <a:ext uri="{FF2B5EF4-FFF2-40B4-BE49-F238E27FC236}">
                <a16:creationId xmlns="" xmlns:a16="http://schemas.microsoft.com/office/drawing/2014/main" id="{227E4630-3F37-9D42-B8B8-13EF49EA67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92" y="1764500"/>
            <a:ext cx="2378883" cy="4724167"/>
          </a:xfrm>
          <a:prstGeom prst="rect">
            <a:avLst/>
          </a:prstGeom>
        </p:spPr>
      </p:pic>
      <p:pic>
        <p:nvPicPr>
          <p:cNvPr id="15" name="Picture 14">
            <a:extLst>
              <a:ext uri="{FF2B5EF4-FFF2-40B4-BE49-F238E27FC236}">
                <a16:creationId xmlns="" xmlns:a16="http://schemas.microsoft.com/office/drawing/2014/main" id="{55229078-11A8-E345-9443-1F0F87AC25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7245" y="1756351"/>
            <a:ext cx="2382987" cy="4732316"/>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23FC43A8-3AD1-5D40-912A-F3F9F5CF2811}"/>
                  </a:ext>
                </a:extLst>
              </p:cNvPr>
              <p:cNvSpPr txBox="1"/>
              <p:nvPr/>
            </p:nvSpPr>
            <p:spPr>
              <a:xfrm>
                <a:off x="414878" y="6463045"/>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23FC43A8-3AD1-5D40-912A-F3F9F5CF2811}"/>
                  </a:ext>
                </a:extLst>
              </p:cNvPr>
              <p:cNvSpPr txBox="1">
                <a:spLocks noRot="1" noChangeAspect="1" noMove="1" noResize="1" noEditPoints="1" noAdjustHandles="1" noChangeArrowheads="1" noChangeShapeType="1" noTextEdit="1"/>
              </p:cNvSpPr>
              <p:nvPr/>
            </p:nvSpPr>
            <p:spPr>
              <a:xfrm>
                <a:off x="414878" y="6463045"/>
                <a:ext cx="2062103" cy="369332"/>
              </a:xfrm>
              <a:prstGeom prst="rect">
                <a:avLst/>
              </a:prstGeom>
              <a:blipFill>
                <a:blip r:embed="rId11"/>
                <a:stretch>
                  <a:fillRect l="-245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86BFF3A2-93EF-7B44-A74D-46497402FD25}"/>
                  </a:ext>
                </a:extLst>
              </p:cNvPr>
              <p:cNvSpPr txBox="1"/>
              <p:nvPr/>
            </p:nvSpPr>
            <p:spPr>
              <a:xfrm>
                <a:off x="2639106" y="6449725"/>
                <a:ext cx="2062103" cy="369332"/>
              </a:xfrm>
              <a:prstGeom prst="rect">
                <a:avLst/>
              </a:prstGeom>
              <a:noFill/>
            </p:spPr>
            <p:txBody>
              <a:bodyPr wrap="none" rtlCol="0">
                <a:spAutoFit/>
              </a:bodyPr>
              <a:lstStyle/>
              <a:p>
                <a:r>
                  <a:rPr lang="da-DK" dirty="0"/>
                  <a:t>I12: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86BFF3A2-93EF-7B44-A74D-46497402FD25}"/>
                  </a:ext>
                </a:extLst>
              </p:cNvPr>
              <p:cNvSpPr txBox="1">
                <a:spLocks noRot="1" noChangeAspect="1" noMove="1" noResize="1" noEditPoints="1" noAdjustHandles="1" noChangeArrowheads="1" noChangeShapeType="1" noTextEdit="1"/>
              </p:cNvSpPr>
              <p:nvPr/>
            </p:nvSpPr>
            <p:spPr>
              <a:xfrm>
                <a:off x="2639106" y="6449725"/>
                <a:ext cx="2062103" cy="369332"/>
              </a:xfrm>
              <a:prstGeom prst="rect">
                <a:avLst/>
              </a:prstGeom>
              <a:blipFill>
                <a:blip r:embed="rId12"/>
                <a:stretch>
                  <a:fillRect l="-1840" t="-6667" b="-23333"/>
                </a:stretch>
              </a:blipFill>
            </p:spPr>
            <p:txBody>
              <a:bodyPr/>
              <a:lstStyle/>
              <a:p>
                <a:r>
                  <a:rPr lang="en-US">
                    <a:noFill/>
                  </a:rPr>
                  <a:t> </a:t>
                </a:r>
              </a:p>
            </p:txBody>
          </p:sp>
        </mc:Fallback>
      </mc:AlternateContent>
      <p:sp>
        <p:nvSpPr>
          <p:cNvPr id="18" name="Title 1">
            <a:extLst>
              <a:ext uri="{FF2B5EF4-FFF2-40B4-BE49-F238E27FC236}">
                <a16:creationId xmlns="" xmlns:a16="http://schemas.microsoft.com/office/drawing/2014/main" id="{97143DFB-5755-0F48-BC4A-DB623C927CBC}"/>
              </a:ext>
            </a:extLst>
          </p:cNvPr>
          <p:cNvSpPr>
            <a:spLocks noGrp="1"/>
          </p:cNvSpPr>
          <p:nvPr>
            <p:ph type="title"/>
          </p:nvPr>
        </p:nvSpPr>
        <p:spPr>
          <a:xfrm>
            <a:off x="2087792" y="111125"/>
            <a:ext cx="7053943" cy="565583"/>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 Clusters with </a:t>
            </a:r>
            <a:r>
              <a:rPr lang="da-DK" dirty="0" err="1"/>
              <a:t>O</a:t>
            </a:r>
            <a:r>
              <a:rPr lang="da-DK" baseline="-25000" dirty="0" err="1"/>
              <a:t>v</a:t>
            </a:r>
            <a:r>
              <a:rPr lang="da-DK" dirty="0"/>
              <a:t> (1by4 </a:t>
            </a:r>
            <a:r>
              <a:rPr lang="da-DK" dirty="0" err="1"/>
              <a:t>cell</a:t>
            </a:r>
            <a:r>
              <a:rPr lang="da-DK" dirty="0"/>
              <a:t>)</a:t>
            </a:r>
          </a:p>
        </p:txBody>
      </p:sp>
    </p:spTree>
    <p:extLst>
      <p:ext uri="{BB962C8B-B14F-4D97-AF65-F5344CB8AC3E}">
        <p14:creationId xmlns:p14="http://schemas.microsoft.com/office/powerpoint/2010/main" val="2482499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24A77A5A-D724-FC4D-8F28-DB85C8D99985}"/>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24A77A5A-D724-FC4D-8F28-DB85C8D99985}"/>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398E4C4E-7EE6-024E-A168-4123D47B222F}"/>
                  </a:ext>
                </a:extLst>
              </p:cNvPr>
              <p:cNvSpPr txBox="1"/>
              <p:nvPr/>
            </p:nvSpPr>
            <p:spPr>
              <a:xfrm>
                <a:off x="1057275" y="589337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98E4C4E-7EE6-024E-A168-4123D47B222F}"/>
                  </a:ext>
                </a:extLst>
              </p:cNvPr>
              <p:cNvSpPr txBox="1">
                <a:spLocks noRot="1" noChangeAspect="1" noMove="1" noResize="1" noEditPoints="1" noAdjustHandles="1" noChangeArrowheads="1" noChangeShapeType="1" noTextEdit="1"/>
              </p:cNvSpPr>
              <p:nvPr/>
            </p:nvSpPr>
            <p:spPr>
              <a:xfrm>
                <a:off x="1057275" y="5893371"/>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C021C813-D68C-B744-8BAF-2D22E60AE7F3}"/>
                  </a:ext>
                </a:extLst>
              </p:cNvPr>
              <p:cNvSpPr txBox="1"/>
              <p:nvPr/>
            </p:nvSpPr>
            <p:spPr>
              <a:xfrm>
                <a:off x="3002359" y="592965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C021C813-D68C-B744-8BAF-2D22E60AE7F3}"/>
                  </a:ext>
                </a:extLst>
              </p:cNvPr>
              <p:cNvSpPr txBox="1">
                <a:spLocks noRot="1" noChangeAspect="1" noMove="1" noResize="1" noEditPoints="1" noAdjustHandles="1" noChangeArrowheads="1" noChangeShapeType="1" noTextEdit="1"/>
              </p:cNvSpPr>
              <p:nvPr/>
            </p:nvSpPr>
            <p:spPr>
              <a:xfrm>
                <a:off x="3002359" y="5929659"/>
                <a:ext cx="1945084" cy="369332"/>
              </a:xfrm>
              <a:prstGeom prst="rect">
                <a:avLst/>
              </a:prstGeom>
              <a:blipFill>
                <a:blip r:embed="rId4"/>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AB0B3BDB-80A8-3744-8932-9822FE8F8F54}"/>
                  </a:ext>
                </a:extLst>
              </p:cNvPr>
              <p:cNvSpPr txBox="1"/>
              <p:nvPr/>
            </p:nvSpPr>
            <p:spPr>
              <a:xfrm>
                <a:off x="4947443" y="592872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AB0B3BDB-80A8-3744-8932-9822FE8F8F54}"/>
                  </a:ext>
                </a:extLst>
              </p:cNvPr>
              <p:cNvSpPr txBox="1">
                <a:spLocks noRot="1" noChangeAspect="1" noMove="1" noResize="1" noEditPoints="1" noAdjustHandles="1" noChangeArrowheads="1" noChangeShapeType="1" noTextEdit="1"/>
              </p:cNvSpPr>
              <p:nvPr/>
            </p:nvSpPr>
            <p:spPr>
              <a:xfrm>
                <a:off x="4947443" y="5928727"/>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14439EC-A561-2B43-9D8C-59492E6A187D}"/>
                  </a:ext>
                </a:extLst>
              </p:cNvPr>
              <p:cNvSpPr txBox="1"/>
              <p:nvPr/>
            </p:nvSpPr>
            <p:spPr>
              <a:xfrm>
                <a:off x="7004804" y="5928727"/>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14439EC-A561-2B43-9D8C-59492E6A187D}"/>
                  </a:ext>
                </a:extLst>
              </p:cNvPr>
              <p:cNvSpPr txBox="1">
                <a:spLocks noRot="1" noChangeAspect="1" noMove="1" noResize="1" noEditPoints="1" noAdjustHandles="1" noChangeArrowheads="1" noChangeShapeType="1" noTextEdit="1"/>
              </p:cNvSpPr>
              <p:nvPr/>
            </p:nvSpPr>
            <p:spPr>
              <a:xfrm>
                <a:off x="7004804" y="5928727"/>
                <a:ext cx="1945084" cy="369332"/>
              </a:xfrm>
              <a:prstGeom prst="rect">
                <a:avLst/>
              </a:prstGeom>
              <a:blipFill>
                <a:blip r:embed="rId6"/>
                <a:stretch>
                  <a:fillRect l="-3268" t="-6667" b="-23333"/>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B8BFB019-827C-FD42-89CC-2E5A32287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508" y="1767914"/>
            <a:ext cx="1968948" cy="3910087"/>
          </a:xfrm>
          <a:prstGeom prst="rect">
            <a:avLst/>
          </a:prstGeom>
        </p:spPr>
      </p:pic>
      <p:pic>
        <p:nvPicPr>
          <p:cNvPr id="13" name="Picture 12">
            <a:extLst>
              <a:ext uri="{FF2B5EF4-FFF2-40B4-BE49-F238E27FC236}">
                <a16:creationId xmlns="" xmlns:a16="http://schemas.microsoft.com/office/drawing/2014/main" id="{0684A11F-1F0C-C54B-8E8E-10974B8517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9457" y="1767914"/>
            <a:ext cx="1968948" cy="3910087"/>
          </a:xfrm>
          <a:prstGeom prst="rect">
            <a:avLst/>
          </a:prstGeom>
        </p:spPr>
      </p:pic>
      <p:pic>
        <p:nvPicPr>
          <p:cNvPr id="15" name="Picture 14">
            <a:extLst>
              <a:ext uri="{FF2B5EF4-FFF2-40B4-BE49-F238E27FC236}">
                <a16:creationId xmlns="" xmlns:a16="http://schemas.microsoft.com/office/drawing/2014/main" id="{FA3187F9-BF60-BC4E-B476-11FB7C83AD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8405" y="1767914"/>
            <a:ext cx="1968948" cy="3910087"/>
          </a:xfrm>
          <a:prstGeom prst="rect">
            <a:avLst/>
          </a:prstGeom>
        </p:spPr>
      </p:pic>
      <p:pic>
        <p:nvPicPr>
          <p:cNvPr id="17" name="Picture 16">
            <a:extLst>
              <a:ext uri="{FF2B5EF4-FFF2-40B4-BE49-F238E27FC236}">
                <a16:creationId xmlns="" xmlns:a16="http://schemas.microsoft.com/office/drawing/2014/main" id="{97621411-91BA-9A4A-BEBC-F3A2671C92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1558" y="1767914"/>
            <a:ext cx="1968949" cy="3910087"/>
          </a:xfrm>
          <a:prstGeom prst="rect">
            <a:avLst/>
          </a:prstGeom>
        </p:spPr>
      </p:pic>
      <p:pic>
        <p:nvPicPr>
          <p:cNvPr id="19" name="Picture 18">
            <a:extLst>
              <a:ext uri="{FF2B5EF4-FFF2-40B4-BE49-F238E27FC236}">
                <a16:creationId xmlns="" xmlns:a16="http://schemas.microsoft.com/office/drawing/2014/main" id="{A338DC87-F850-A94F-ABEC-4E9B522D06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64713" y="1767915"/>
            <a:ext cx="1968948" cy="391008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A7F5DE7F-2FB2-8443-BA70-B281CF33F487}"/>
                  </a:ext>
                </a:extLst>
              </p:cNvPr>
              <p:cNvSpPr txBox="1"/>
              <p:nvPr/>
            </p:nvSpPr>
            <p:spPr>
              <a:xfrm>
                <a:off x="8888577" y="5928727"/>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A7F5DE7F-2FB2-8443-BA70-B281CF33F487}"/>
                  </a:ext>
                </a:extLst>
              </p:cNvPr>
              <p:cNvSpPr txBox="1">
                <a:spLocks noRot="1" noChangeAspect="1" noMove="1" noResize="1" noEditPoints="1" noAdjustHandles="1" noChangeArrowheads="1" noChangeShapeType="1" noTextEdit="1"/>
              </p:cNvSpPr>
              <p:nvPr/>
            </p:nvSpPr>
            <p:spPr>
              <a:xfrm>
                <a:off x="8888577" y="5928727"/>
                <a:ext cx="1945084" cy="369332"/>
              </a:xfrm>
              <a:prstGeom prst="rect">
                <a:avLst/>
              </a:prstGeom>
              <a:blipFill>
                <a:blip r:embed="rId12"/>
                <a:stretch>
                  <a:fillRect l="-1948" t="-6667" b="-23333"/>
                </a:stretch>
              </a:blipFill>
            </p:spPr>
            <p:txBody>
              <a:bodyPr/>
              <a:lstStyle/>
              <a:p>
                <a:r>
                  <a:rPr lang="en-US">
                    <a:noFill/>
                  </a:rPr>
                  <a:t> </a:t>
                </a:r>
              </a:p>
            </p:txBody>
          </p:sp>
        </mc:Fallback>
      </mc:AlternateContent>
      <p:sp>
        <p:nvSpPr>
          <p:cNvPr id="16" name="Title 1">
            <a:extLst>
              <a:ext uri="{FF2B5EF4-FFF2-40B4-BE49-F238E27FC236}">
                <a16:creationId xmlns="" xmlns:a16="http://schemas.microsoft.com/office/drawing/2014/main" id="{71EE581D-8280-204F-B827-3771F765252D}"/>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p:spTree>
    <p:extLst>
      <p:ext uri="{BB962C8B-B14F-4D97-AF65-F5344CB8AC3E}">
        <p14:creationId xmlns:p14="http://schemas.microsoft.com/office/powerpoint/2010/main" val="411327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B0283E1D-1D53-004D-A6FD-38C6928FAC1A}"/>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B0283E1D-1D53-004D-A6FD-38C6928FAC1A}"/>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23D0F882-66F2-3143-84B6-FDE2F872B7A7}"/>
                  </a:ext>
                </a:extLst>
              </p:cNvPr>
              <p:cNvSpPr txBox="1"/>
              <p:nvPr/>
            </p:nvSpPr>
            <p:spPr>
              <a:xfrm>
                <a:off x="5986226" y="5474710"/>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3D0F882-66F2-3143-84B6-FDE2F872B7A7}"/>
                  </a:ext>
                </a:extLst>
              </p:cNvPr>
              <p:cNvSpPr txBox="1">
                <a:spLocks noRot="1" noChangeAspect="1" noMove="1" noResize="1" noEditPoints="1" noAdjustHandles="1" noChangeArrowheads="1" noChangeShapeType="1" noTextEdit="1"/>
              </p:cNvSpPr>
              <p:nvPr/>
            </p:nvSpPr>
            <p:spPr>
              <a:xfrm>
                <a:off x="5986226" y="5474710"/>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9EE68F-31DA-0C44-9781-077B36A5C92A}"/>
                  </a:ext>
                </a:extLst>
              </p:cNvPr>
              <p:cNvSpPr txBox="1"/>
              <p:nvPr/>
            </p:nvSpPr>
            <p:spPr>
              <a:xfrm>
                <a:off x="9973769" y="5491957"/>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=0.534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9EE68F-31DA-0C44-9781-077B36A5C92A}"/>
                  </a:ext>
                </a:extLst>
              </p:cNvPr>
              <p:cNvSpPr txBox="1">
                <a:spLocks noRot="1" noChangeAspect="1" noMove="1" noResize="1" noEditPoints="1" noAdjustHandles="1" noChangeArrowheads="1" noChangeShapeType="1" noTextEdit="1"/>
              </p:cNvSpPr>
              <p:nvPr/>
            </p:nvSpPr>
            <p:spPr>
              <a:xfrm>
                <a:off x="9973769" y="5491957"/>
                <a:ext cx="2062103" cy="369332"/>
              </a:xfrm>
              <a:prstGeom prst="rect">
                <a:avLst/>
              </a:prstGeom>
              <a:blipFill>
                <a:blip r:embed="rId4"/>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 xmlns:a16="http://schemas.microsoft.com/office/drawing/2014/main" id="{4E5D8111-ECD2-D74C-9A96-0FF139001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8806" y="1480562"/>
            <a:ext cx="1962280" cy="3896846"/>
          </a:xfrm>
          <a:prstGeom prst="rect">
            <a:avLst/>
          </a:prstGeom>
        </p:spPr>
      </p:pic>
      <p:pic>
        <p:nvPicPr>
          <p:cNvPr id="16" name="Picture 15">
            <a:extLst>
              <a:ext uri="{FF2B5EF4-FFF2-40B4-BE49-F238E27FC236}">
                <a16:creationId xmlns="" xmlns:a16="http://schemas.microsoft.com/office/drawing/2014/main" id="{F8C6B3A1-0516-D54D-ACF2-90753599F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9478" y="1480562"/>
            <a:ext cx="1947308" cy="3867113"/>
          </a:xfrm>
          <a:prstGeom prst="rect">
            <a:avLst/>
          </a:prstGeom>
        </p:spPr>
      </p:pic>
      <p:pic>
        <p:nvPicPr>
          <p:cNvPr id="3" name="Picture 2">
            <a:extLst>
              <a:ext uri="{FF2B5EF4-FFF2-40B4-BE49-F238E27FC236}">
                <a16:creationId xmlns="" xmlns:a16="http://schemas.microsoft.com/office/drawing/2014/main" id="{BA3EFEB1-E8A0-604B-9E74-5BC70CAC3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31" y="1458926"/>
            <a:ext cx="1977652" cy="3927372"/>
          </a:xfrm>
          <a:prstGeom prst="rect">
            <a:avLst/>
          </a:prstGeom>
        </p:spPr>
      </p:pic>
      <p:pic>
        <p:nvPicPr>
          <p:cNvPr id="10" name="Picture 9">
            <a:extLst>
              <a:ext uri="{FF2B5EF4-FFF2-40B4-BE49-F238E27FC236}">
                <a16:creationId xmlns="" xmlns:a16="http://schemas.microsoft.com/office/drawing/2014/main" id="{5ADF2194-3176-CD41-A163-CE3AC945D0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4498" y="1458648"/>
            <a:ext cx="1977652" cy="3927372"/>
          </a:xfrm>
          <a:prstGeom prst="rect">
            <a:avLst/>
          </a:prstGeom>
        </p:spPr>
      </p:pic>
      <p:pic>
        <p:nvPicPr>
          <p:cNvPr id="13" name="Picture 12">
            <a:extLst>
              <a:ext uri="{FF2B5EF4-FFF2-40B4-BE49-F238E27FC236}">
                <a16:creationId xmlns="" xmlns:a16="http://schemas.microsoft.com/office/drawing/2014/main" id="{115F8B60-A65A-5D4B-A200-3BB469ABBE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5339" y="1437504"/>
            <a:ext cx="1979626" cy="3931292"/>
          </a:xfrm>
          <a:prstGeom prst="rect">
            <a:avLst/>
          </a:prstGeom>
        </p:spPr>
      </p:pic>
      <p:pic>
        <p:nvPicPr>
          <p:cNvPr id="15" name="Picture 14">
            <a:extLst>
              <a:ext uri="{FF2B5EF4-FFF2-40B4-BE49-F238E27FC236}">
                <a16:creationId xmlns="" xmlns:a16="http://schemas.microsoft.com/office/drawing/2014/main" id="{73DF432B-3411-AF46-8377-0F8B404157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1310" y="1480562"/>
            <a:ext cx="1957944" cy="388823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2FAF00EF-6C6B-7C4A-A990-F28B1DB24F23}"/>
                  </a:ext>
                </a:extLst>
              </p:cNvPr>
              <p:cNvSpPr txBox="1"/>
              <p:nvPr/>
            </p:nvSpPr>
            <p:spPr>
              <a:xfrm>
                <a:off x="39414" y="551307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2FAF00EF-6C6B-7C4A-A990-F28B1DB24F23}"/>
                  </a:ext>
                </a:extLst>
              </p:cNvPr>
              <p:cNvSpPr txBox="1">
                <a:spLocks noRot="1" noChangeAspect="1" noMove="1" noResize="1" noEditPoints="1" noAdjustHandles="1" noChangeArrowheads="1" noChangeShapeType="1" noTextEdit="1"/>
              </p:cNvSpPr>
              <p:nvPr/>
            </p:nvSpPr>
            <p:spPr>
              <a:xfrm>
                <a:off x="39414" y="5513078"/>
                <a:ext cx="1945084" cy="369332"/>
              </a:xfrm>
              <a:prstGeom prst="rect">
                <a:avLst/>
              </a:prstGeom>
              <a:blipFill>
                <a:blip r:embed="rId11"/>
                <a:stretch>
                  <a:fillRect l="-1299"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EEEF3BE8-5619-DF48-B2AE-EFDED20A055C}"/>
                  </a:ext>
                </a:extLst>
              </p:cNvPr>
              <p:cNvSpPr txBox="1"/>
              <p:nvPr/>
            </p:nvSpPr>
            <p:spPr>
              <a:xfrm>
                <a:off x="1998683" y="5513078"/>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EEEF3BE8-5619-DF48-B2AE-EFDED20A055C}"/>
                  </a:ext>
                </a:extLst>
              </p:cNvPr>
              <p:cNvSpPr txBox="1">
                <a:spLocks noRot="1" noChangeAspect="1" noMove="1" noResize="1" noEditPoints="1" noAdjustHandles="1" noChangeArrowheads="1" noChangeShapeType="1" noTextEdit="1"/>
              </p:cNvSpPr>
              <p:nvPr/>
            </p:nvSpPr>
            <p:spPr>
              <a:xfrm>
                <a:off x="1998683" y="5513078"/>
                <a:ext cx="1945084" cy="369332"/>
              </a:xfrm>
              <a:prstGeom prst="rect">
                <a:avLst/>
              </a:prstGeom>
              <a:blipFill>
                <a:blip r:embed="rId12"/>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30AFD852-748F-C24A-9631-6FC47C603029}"/>
                  </a:ext>
                </a:extLst>
              </p:cNvPr>
              <p:cNvSpPr txBox="1"/>
              <p:nvPr/>
            </p:nvSpPr>
            <p:spPr>
              <a:xfrm>
                <a:off x="3975544" y="5514460"/>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30AFD852-748F-C24A-9631-6FC47C603029}"/>
                  </a:ext>
                </a:extLst>
              </p:cNvPr>
              <p:cNvSpPr txBox="1">
                <a:spLocks noRot="1" noChangeAspect="1" noMove="1" noResize="1" noEditPoints="1" noAdjustHandles="1" noChangeArrowheads="1" noChangeShapeType="1" noTextEdit="1"/>
              </p:cNvSpPr>
              <p:nvPr/>
            </p:nvSpPr>
            <p:spPr>
              <a:xfrm>
                <a:off x="3975544" y="5514460"/>
                <a:ext cx="1945084" cy="369332"/>
              </a:xfrm>
              <a:prstGeom prst="rect">
                <a:avLst/>
              </a:prstGeom>
              <a:blipFill>
                <a:blip r:embed="rId13"/>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FE514350-B8C1-9C4E-9A86-FB727F2A8BF5}"/>
                  </a:ext>
                </a:extLst>
              </p:cNvPr>
              <p:cNvSpPr txBox="1"/>
              <p:nvPr/>
            </p:nvSpPr>
            <p:spPr>
              <a:xfrm>
                <a:off x="7945495" y="5513078"/>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FE514350-B8C1-9C4E-9A86-FB727F2A8BF5}"/>
                  </a:ext>
                </a:extLst>
              </p:cNvPr>
              <p:cNvSpPr txBox="1">
                <a:spLocks noRot="1" noChangeAspect="1" noMove="1" noResize="1" noEditPoints="1" noAdjustHandles="1" noChangeArrowheads="1" noChangeShapeType="1" noTextEdit="1"/>
              </p:cNvSpPr>
              <p:nvPr/>
            </p:nvSpPr>
            <p:spPr>
              <a:xfrm>
                <a:off x="7945495" y="5513078"/>
                <a:ext cx="2062103" cy="369332"/>
              </a:xfrm>
              <a:prstGeom prst="rect">
                <a:avLst/>
              </a:prstGeom>
              <a:blipFill>
                <a:blip r:embed="rId14"/>
                <a:stretch>
                  <a:fillRect l="-2454" t="-3333" b="-23333"/>
                </a:stretch>
              </a:blipFill>
            </p:spPr>
            <p:txBody>
              <a:bodyPr/>
              <a:lstStyle/>
              <a:p>
                <a:r>
                  <a:rPr lang="en-US">
                    <a:noFill/>
                  </a:rPr>
                  <a:t> </a:t>
                </a:r>
              </a:p>
            </p:txBody>
          </p:sp>
        </mc:Fallback>
      </mc:AlternateContent>
      <p:sp>
        <p:nvSpPr>
          <p:cNvPr id="24" name="Title 1">
            <a:extLst>
              <a:ext uri="{FF2B5EF4-FFF2-40B4-BE49-F238E27FC236}">
                <a16:creationId xmlns="" xmlns:a16="http://schemas.microsoft.com/office/drawing/2014/main" id="{F4C23038-C1A7-BB40-BD03-2F68BF4B503C}"/>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p:spTree>
    <p:extLst>
      <p:ext uri="{BB962C8B-B14F-4D97-AF65-F5344CB8AC3E}">
        <p14:creationId xmlns:p14="http://schemas.microsoft.com/office/powerpoint/2010/main" val="2681425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D0CF857-AA3A-8440-A1A2-3B50BDCFAE46}"/>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144401C3-21C2-5742-9B7F-51387BD1FE1E}"/>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144401C3-21C2-5742-9B7F-51387BD1FE1E}"/>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E658AF47-44D6-0A48-897A-2B11D8AD63F5}"/>
                  </a:ext>
                </a:extLst>
              </p:cNvPr>
              <p:cNvSpPr txBox="1"/>
              <p:nvPr/>
            </p:nvSpPr>
            <p:spPr>
              <a:xfrm>
                <a:off x="85845" y="5622458"/>
                <a:ext cx="2062103" cy="369332"/>
              </a:xfrm>
              <a:prstGeom prst="rect">
                <a:avLst/>
              </a:prstGeom>
              <a:noFill/>
            </p:spPr>
            <p:txBody>
              <a:bodyPr wrap="none" rtlCol="0">
                <a:spAutoFit/>
              </a:bodyPr>
              <a:lstStyle/>
              <a:p>
                <a:r>
                  <a:rPr lang="da-DK" dirty="0"/>
                  <a:t>I12: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E658AF47-44D6-0A48-897A-2B11D8AD63F5}"/>
                  </a:ext>
                </a:extLst>
              </p:cNvPr>
              <p:cNvSpPr txBox="1">
                <a:spLocks noRot="1" noChangeAspect="1" noMove="1" noResize="1" noEditPoints="1" noAdjustHandles="1" noChangeArrowheads="1" noChangeShapeType="1" noTextEdit="1"/>
              </p:cNvSpPr>
              <p:nvPr/>
            </p:nvSpPr>
            <p:spPr>
              <a:xfrm>
                <a:off x="85845" y="5622458"/>
                <a:ext cx="2062103" cy="369332"/>
              </a:xfrm>
              <a:prstGeom prst="rect">
                <a:avLst/>
              </a:prstGeom>
              <a:blipFill>
                <a:blip r:embed="rId3"/>
                <a:stretch>
                  <a:fillRect l="-2454" t="-6667" b="-23333"/>
                </a:stretch>
              </a:blipFill>
            </p:spPr>
            <p:txBody>
              <a:bodyPr/>
              <a:lstStyle/>
              <a:p>
                <a:r>
                  <a:rPr lang="en-US">
                    <a:noFill/>
                  </a:rPr>
                  <a:t> </a:t>
                </a:r>
              </a:p>
            </p:txBody>
          </p:sp>
        </mc:Fallback>
      </mc:AlternateContent>
      <p:pic>
        <p:nvPicPr>
          <p:cNvPr id="7" name="Picture 6">
            <a:extLst>
              <a:ext uri="{FF2B5EF4-FFF2-40B4-BE49-F238E27FC236}">
                <a16:creationId xmlns="" xmlns:a16="http://schemas.microsoft.com/office/drawing/2014/main" id="{A8476CB1-CE44-BD45-A8D6-9F987BD59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21" y="1714409"/>
            <a:ext cx="1947308" cy="3867112"/>
          </a:xfrm>
          <a:prstGeom prst="rect">
            <a:avLst/>
          </a:prstGeom>
        </p:spPr>
      </p:pic>
      <p:pic>
        <p:nvPicPr>
          <p:cNvPr id="9" name="Picture 8">
            <a:extLst>
              <a:ext uri="{FF2B5EF4-FFF2-40B4-BE49-F238E27FC236}">
                <a16:creationId xmlns="" xmlns:a16="http://schemas.microsoft.com/office/drawing/2014/main" id="{63080A2F-EF03-014C-9DA5-C8228662E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0930" y="1714410"/>
            <a:ext cx="1947308" cy="3867112"/>
          </a:xfrm>
          <a:prstGeom prst="rect">
            <a:avLst/>
          </a:prstGeom>
        </p:spPr>
      </p:pic>
      <p:pic>
        <p:nvPicPr>
          <p:cNvPr id="11" name="Picture 10">
            <a:extLst>
              <a:ext uri="{FF2B5EF4-FFF2-40B4-BE49-F238E27FC236}">
                <a16:creationId xmlns="" xmlns:a16="http://schemas.microsoft.com/office/drawing/2014/main" id="{A119DC0B-B6DC-8641-A28A-247112ACF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374" y="1714409"/>
            <a:ext cx="1947308" cy="3867112"/>
          </a:xfrm>
          <a:prstGeom prst="rect">
            <a:avLst/>
          </a:prstGeom>
        </p:spPr>
      </p:pic>
      <p:pic>
        <p:nvPicPr>
          <p:cNvPr id="13" name="Picture 12">
            <a:extLst>
              <a:ext uri="{FF2B5EF4-FFF2-40B4-BE49-F238E27FC236}">
                <a16:creationId xmlns="" xmlns:a16="http://schemas.microsoft.com/office/drawing/2014/main" id="{763A6846-8F05-BF46-B5E0-4506C2DE31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3818" y="1714410"/>
            <a:ext cx="1947309" cy="386711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6E73607F-B5D2-D444-87F9-EFC84B0D77ED}"/>
                  </a:ext>
                </a:extLst>
              </p:cNvPr>
              <p:cNvSpPr txBox="1"/>
              <p:nvPr/>
            </p:nvSpPr>
            <p:spPr>
              <a:xfrm>
                <a:off x="2030929" y="5622458"/>
                <a:ext cx="2062103" cy="369332"/>
              </a:xfrm>
              <a:prstGeom prst="rect">
                <a:avLst/>
              </a:prstGeom>
              <a:noFill/>
            </p:spPr>
            <p:txBody>
              <a:bodyPr wrap="none" rtlCol="0">
                <a:spAutoFit/>
              </a:bodyPr>
              <a:lstStyle/>
              <a:p>
                <a:r>
                  <a:rPr lang="da-DK" dirty="0"/>
                  <a:t>I13: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6E73607F-B5D2-D444-87F9-EFC84B0D77ED}"/>
                  </a:ext>
                </a:extLst>
              </p:cNvPr>
              <p:cNvSpPr txBox="1">
                <a:spLocks noRot="1" noChangeAspect="1" noMove="1" noResize="1" noEditPoints="1" noAdjustHandles="1" noChangeArrowheads="1" noChangeShapeType="1" noTextEdit="1"/>
              </p:cNvSpPr>
              <p:nvPr/>
            </p:nvSpPr>
            <p:spPr>
              <a:xfrm>
                <a:off x="2030929" y="5622458"/>
                <a:ext cx="2062103" cy="369332"/>
              </a:xfrm>
              <a:prstGeom prst="rect">
                <a:avLst/>
              </a:prstGeom>
              <a:blipFill>
                <a:blip r:embed="rId8"/>
                <a:stretch>
                  <a:fillRect l="-184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AB749281-77FD-5A47-860D-07890A2474D3}"/>
                  </a:ext>
                </a:extLst>
              </p:cNvPr>
              <p:cNvSpPr txBox="1"/>
              <p:nvPr/>
            </p:nvSpPr>
            <p:spPr>
              <a:xfrm>
                <a:off x="4112491" y="5622458"/>
                <a:ext cx="2062103" cy="369332"/>
              </a:xfrm>
              <a:prstGeom prst="rect">
                <a:avLst/>
              </a:prstGeom>
              <a:noFill/>
            </p:spPr>
            <p:txBody>
              <a:bodyPr wrap="none" rtlCol="0">
                <a:spAutoFit/>
              </a:bodyPr>
              <a:lstStyle/>
              <a:p>
                <a:r>
                  <a:rPr lang="da-DK" dirty="0"/>
                  <a:t>I14: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B749281-77FD-5A47-860D-07890A2474D3}"/>
                  </a:ext>
                </a:extLst>
              </p:cNvPr>
              <p:cNvSpPr txBox="1">
                <a:spLocks noRot="1" noChangeAspect="1" noMove="1" noResize="1" noEditPoints="1" noAdjustHandles="1" noChangeArrowheads="1" noChangeShapeType="1" noTextEdit="1"/>
              </p:cNvSpPr>
              <p:nvPr/>
            </p:nvSpPr>
            <p:spPr>
              <a:xfrm>
                <a:off x="4112491" y="5622458"/>
                <a:ext cx="2062103" cy="369332"/>
              </a:xfrm>
              <a:prstGeom prst="rect">
                <a:avLst/>
              </a:prstGeom>
              <a:blipFill>
                <a:blip r:embed="rId9"/>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05FE70FD-F400-044B-9080-3F12ED8225FC}"/>
                  </a:ext>
                </a:extLst>
              </p:cNvPr>
              <p:cNvSpPr txBox="1"/>
              <p:nvPr/>
            </p:nvSpPr>
            <p:spPr>
              <a:xfrm>
                <a:off x="6082800" y="5622458"/>
                <a:ext cx="2062103" cy="369332"/>
              </a:xfrm>
              <a:prstGeom prst="rect">
                <a:avLst/>
              </a:prstGeom>
              <a:noFill/>
            </p:spPr>
            <p:txBody>
              <a:bodyPr wrap="none" rtlCol="0">
                <a:spAutoFit/>
              </a:bodyPr>
              <a:lstStyle/>
              <a:p>
                <a:r>
                  <a:rPr lang="da-DK" dirty="0"/>
                  <a:t>I15: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05FE70FD-F400-044B-9080-3F12ED8225FC}"/>
                  </a:ext>
                </a:extLst>
              </p:cNvPr>
              <p:cNvSpPr txBox="1">
                <a:spLocks noRot="1" noChangeAspect="1" noMove="1" noResize="1" noEditPoints="1" noAdjustHandles="1" noChangeArrowheads="1" noChangeShapeType="1" noTextEdit="1"/>
              </p:cNvSpPr>
              <p:nvPr/>
            </p:nvSpPr>
            <p:spPr>
              <a:xfrm>
                <a:off x="6082800" y="5622458"/>
                <a:ext cx="2062103" cy="369332"/>
              </a:xfrm>
              <a:prstGeom prst="rect">
                <a:avLst/>
              </a:prstGeom>
              <a:blipFill>
                <a:blip r:embed="rId10"/>
                <a:stretch>
                  <a:fillRect l="-2454"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686020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133348333"/>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 xmlns:a16="http://schemas.microsoft.com/office/drawing/2014/main" val="2389443428"/>
                    </a:ext>
                  </a:extLst>
                </a:gridCol>
                <a:gridCol w="1369751">
                  <a:extLst>
                    <a:ext uri="{9D8B030D-6E8A-4147-A177-3AD203B41FA5}">
                      <a16:colId xmlns="" xmlns:a16="http://schemas.microsoft.com/office/drawing/2014/main" val="2027890473"/>
                    </a:ext>
                  </a:extLst>
                </a:gridCol>
                <a:gridCol w="1369751">
                  <a:extLst>
                    <a:ext uri="{9D8B030D-6E8A-4147-A177-3AD203B41FA5}">
                      <a16:colId xmlns="" xmlns:a16="http://schemas.microsoft.com/office/drawing/2014/main" val="392867977"/>
                    </a:ext>
                  </a:extLst>
                </a:gridCol>
                <a:gridCol w="1369751">
                  <a:extLst>
                    <a:ext uri="{9D8B030D-6E8A-4147-A177-3AD203B41FA5}">
                      <a16:colId xmlns="" xmlns:a16="http://schemas.microsoft.com/office/drawing/2014/main" val="825000351"/>
                    </a:ext>
                  </a:extLst>
                </a:gridCol>
                <a:gridCol w="1369751">
                  <a:extLst>
                    <a:ext uri="{9D8B030D-6E8A-4147-A177-3AD203B41FA5}">
                      <a16:colId xmlns=""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r>
                        <a:rPr lang="en-US" dirty="0" smtClean="0"/>
                        <a:t>)</a:t>
                      </a:r>
                    </a:p>
                    <a:p>
                      <a:r>
                        <a:rPr lang="en-US" dirty="0" smtClean="0"/>
                        <a:t>(eV)</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(eV)</a:t>
                      </a:r>
                    </a:p>
                  </a:txBody>
                  <a:tcPr/>
                </a:tc>
                <a:extLst>
                  <a:ext uri="{0D108BD9-81ED-4DB2-BD59-A6C34878D82A}">
                    <a16:rowId xmlns=""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a:t>
                      </a:r>
                      <a:r>
                        <a:rPr lang="en-US" baseline="-25000" dirty="0" smtClean="0"/>
                        <a:t>1</a:t>
                      </a:r>
                      <a:r>
                        <a:rPr lang="en-US" baseline="30000" dirty="0" smtClean="0"/>
                        <a:t>Ads</a:t>
                      </a:r>
                      <a:endParaRPr lang="en-US" baseline="30000" dirty="0"/>
                    </a:p>
                  </a:txBody>
                  <a:tcPr/>
                </a:tc>
                <a:tc>
                  <a:txBody>
                    <a:bodyPr/>
                    <a:lstStyle/>
                    <a:p>
                      <a:r>
                        <a:rPr lang="en-US" dirty="0" smtClean="0"/>
                        <a:t>-0.871</a:t>
                      </a:r>
                      <a:endParaRPr lang="en-US" dirty="0"/>
                    </a:p>
                  </a:txBody>
                  <a:tcPr/>
                </a:tc>
                <a:tc>
                  <a:txBody>
                    <a:bodyPr/>
                    <a:lstStyle/>
                    <a:p>
                      <a:r>
                        <a:rPr lang="en-US" dirty="0" smtClean="0"/>
                        <a:t>1.546</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a:t>
                      </a:r>
                      <a:r>
                        <a:rPr lang="en-US" baseline="-25000" dirty="0" smtClean="0"/>
                        <a:t>2</a:t>
                      </a:r>
                      <a:r>
                        <a:rPr lang="en-US" baseline="30000" dirty="0" smtClean="0"/>
                        <a:t>Ads</a:t>
                      </a:r>
                      <a:endParaRPr lang="en-US" baseline="0" dirty="0"/>
                    </a:p>
                  </a:txBody>
                  <a:tcPr/>
                </a:tc>
                <a:tc>
                  <a:txBody>
                    <a:bodyPr/>
                    <a:lstStyle/>
                    <a:p>
                      <a:r>
                        <a:rPr lang="en-US" dirty="0" smtClean="0"/>
                        <a:t>-1.266</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a:t>
                      </a:r>
                      <a:r>
                        <a:rPr lang="en-US" baseline="-25000" dirty="0" smtClean="0"/>
                        <a:t>3</a:t>
                      </a:r>
                      <a:r>
                        <a:rPr lang="en-US" baseline="30000" dirty="0" smtClean="0"/>
                        <a:t>Ads</a:t>
                      </a:r>
                      <a:endParaRPr lang="en-US" baseline="0" dirty="0"/>
                    </a:p>
                  </a:txBody>
                  <a:tcPr/>
                </a:tc>
                <a:tc>
                  <a:txBody>
                    <a:bodyPr/>
                    <a:lstStyle/>
                    <a:p>
                      <a:r>
                        <a:rPr lang="en-US" dirty="0" smtClean="0"/>
                        <a:t>-1.013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a:t>
                      </a:r>
                      <a:r>
                        <a:rPr lang="en-US" baseline="-25000" dirty="0" smtClean="0"/>
                        <a:t>4</a:t>
                      </a:r>
                      <a:r>
                        <a:rPr lang="en-US" baseline="30000" dirty="0" smtClean="0"/>
                        <a:t>Ads</a:t>
                      </a:r>
                      <a:endParaRPr lang="en-US" baseline="0" dirty="0"/>
                    </a:p>
                  </a:txBody>
                  <a:tcPr/>
                </a:tc>
                <a:tc>
                  <a:txBody>
                    <a:bodyPr/>
                    <a:lstStyle/>
                    <a:p>
                      <a:r>
                        <a:rPr lang="en-US" dirty="0" smtClean="0"/>
                        <a:t>-0.912</a:t>
                      </a:r>
                      <a:endParaRPr lang="en-US" dirty="0"/>
                    </a:p>
                  </a:txBody>
                  <a:tcPr/>
                </a:tc>
                <a:tc>
                  <a:txBody>
                    <a:bodyPr/>
                    <a:lstStyle/>
                    <a:p>
                      <a:r>
                        <a:rPr lang="en-US" dirty="0" smtClean="0"/>
                        <a:t>-1.945</a:t>
                      </a:r>
                      <a:endParaRPr lang="en-US" dirty="0"/>
                    </a:p>
                  </a:txBody>
                  <a:tcPr/>
                </a:tc>
                <a:tc>
                  <a:txBody>
                    <a:bodyPr/>
                    <a:lstStyle/>
                    <a:p>
                      <a:r>
                        <a:rPr lang="en-US" dirty="0" smtClean="0"/>
                        <a:t>-2.929</a:t>
                      </a:r>
                      <a:endParaRPr lang="en-US" dirty="0"/>
                    </a:p>
                  </a:txBody>
                  <a:tcPr/>
                </a:tc>
                <a:tc>
                  <a:txBody>
                    <a:bodyPr/>
                    <a:lstStyle/>
                    <a:p>
                      <a:r>
                        <a:rPr lang="en-US" dirty="0" smtClean="0"/>
                        <a:t>-3.943</a:t>
                      </a:r>
                      <a:endParaRPr lang="en-US" dirty="0"/>
                    </a:p>
                  </a:txBody>
                  <a:tcPr/>
                </a:tc>
                <a:extLst>
                  <a:ext uri="{0D108BD9-81ED-4DB2-BD59-A6C34878D82A}">
                    <a16:rowId xmlns=""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a:t>
                      </a:r>
                      <a:r>
                        <a:rPr lang="en-US" baseline="-25000" dirty="0" smtClean="0"/>
                        <a:t>5</a:t>
                      </a:r>
                      <a:r>
                        <a:rPr lang="en-US" baseline="30000" dirty="0" smtClean="0"/>
                        <a:t>Ads</a:t>
                      </a:r>
                      <a:endParaRPr lang="en-US" baseline="0" dirty="0"/>
                    </a:p>
                  </a:txBody>
                  <a:tcPr/>
                </a:tc>
                <a:tc>
                  <a:txBody>
                    <a:bodyPr/>
                    <a:lstStyle/>
                    <a:p>
                      <a:r>
                        <a:rPr lang="en-US" dirty="0" smtClean="0"/>
                        <a:t>-1.982</a:t>
                      </a:r>
                      <a:endParaRPr lang="en-US" dirty="0"/>
                    </a:p>
                  </a:txBody>
                  <a:tcPr/>
                </a:tc>
                <a:tc>
                  <a:txBody>
                    <a:bodyPr/>
                    <a:lstStyle/>
                    <a:p>
                      <a:r>
                        <a:rPr lang="en-US" dirty="0" smtClean="0"/>
                        <a:t>-2.875</a:t>
                      </a:r>
                      <a:endParaRPr lang="en-US" dirty="0"/>
                    </a:p>
                  </a:txBody>
                  <a:tcPr/>
                </a:tc>
                <a:tc>
                  <a:txBody>
                    <a:bodyPr/>
                    <a:lstStyle/>
                    <a:p>
                      <a:r>
                        <a:rPr lang="en-US" dirty="0" smtClean="0"/>
                        <a:t>-3.694</a:t>
                      </a:r>
                      <a:endParaRPr lang="en-US" dirty="0"/>
                    </a:p>
                  </a:txBody>
                  <a:tcPr/>
                </a:tc>
                <a:tc>
                  <a:txBody>
                    <a:bodyPr/>
                    <a:lstStyle/>
                    <a:p>
                      <a:r>
                        <a:rPr lang="en-US" dirty="0" smtClean="0"/>
                        <a:t>-4.838</a:t>
                      </a:r>
                      <a:endParaRPr lang="en-US" dirty="0"/>
                    </a:p>
                  </a:txBody>
                  <a:tcPr/>
                </a:tc>
                <a:extLst>
                  <a:ext uri="{0D108BD9-81ED-4DB2-BD59-A6C34878D82A}">
                    <a16:rowId xmlns="" xmlns:a16="http://schemas.microsoft.com/office/drawing/2014/main" val="2851478502"/>
                  </a:ext>
                </a:extLst>
              </a:tr>
            </a:tbl>
          </a:graphicData>
        </a:graphic>
      </p:graphicFrame>
      <p:pic>
        <p:nvPicPr>
          <p:cNvPr id="7" name="Picture 6">
            <a:extLst>
              <a:ext uri="{FF2B5EF4-FFF2-40B4-BE49-F238E27FC236}">
                <a16:creationId xmlns=""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smtClean="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smtClean="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smtClean="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smtClean="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smtClean="0">
                <a:solidFill>
                  <a:srgbClr val="FF0000"/>
                </a:solidFill>
              </a:rPr>
              <a:t>E</a:t>
            </a:r>
            <a:r>
              <a:rPr lang="en-US" baseline="-25000" dirty="0" smtClean="0">
                <a:solidFill>
                  <a:srgbClr val="FF0000"/>
                </a:solidFill>
              </a:rPr>
              <a:t>1</a:t>
            </a:r>
            <a:r>
              <a:rPr lang="en-US" baseline="30000" dirty="0" smtClean="0"/>
              <a:t>Ads</a:t>
            </a:r>
            <a:endParaRPr lang="en-US" baseline="-25000" dirty="0">
              <a:solidFill>
                <a:srgbClr val="FF0000"/>
              </a:solidFill>
            </a:endParaRPr>
          </a:p>
        </p:txBody>
      </p:sp>
      <p:sp>
        <p:nvSpPr>
          <p:cNvPr id="50" name="TextBox 49">
            <a:extLst>
              <a:ext uri="{FF2B5EF4-FFF2-40B4-BE49-F238E27FC236}">
                <a16:creationId xmlns="" xmlns:a16="http://schemas.microsoft.com/office/drawing/2014/main" id="{00892A53-42B9-CC43-A0F4-9FA262B45B4E}"/>
              </a:ext>
            </a:extLst>
          </p:cNvPr>
          <p:cNvSpPr txBox="1"/>
          <p:nvPr/>
        </p:nvSpPr>
        <p:spPr>
          <a:xfrm>
            <a:off x="232445" y="4091811"/>
            <a:ext cx="757850" cy="369332"/>
          </a:xfrm>
          <a:prstGeom prst="rect">
            <a:avLst/>
          </a:prstGeom>
          <a:solidFill>
            <a:srgbClr val="00B0F0"/>
          </a:solidFill>
          <a:ln>
            <a:solidFill>
              <a:schemeClr val="accent1"/>
            </a:solidFill>
          </a:ln>
        </p:spPr>
        <p:txBody>
          <a:bodyPr wrap="square" rtlCol="0">
            <a:spAutoFit/>
          </a:bodyPr>
          <a:lstStyle/>
          <a:p>
            <a:r>
              <a:rPr lang="en-US" dirty="0" smtClean="0">
                <a:solidFill>
                  <a:srgbClr val="FF0000"/>
                </a:solidFill>
              </a:rPr>
              <a:t>E</a:t>
            </a:r>
            <a:r>
              <a:rPr lang="en-US" baseline="-25000" dirty="0" smtClean="0">
                <a:solidFill>
                  <a:srgbClr val="FF0000"/>
                </a:solidFill>
              </a:rPr>
              <a:t>2</a:t>
            </a:r>
            <a:r>
              <a:rPr lang="en-US" baseline="30000" dirty="0" smtClean="0"/>
              <a:t>Ads</a:t>
            </a:r>
            <a:endParaRPr lang="en-US" baseline="-25000" dirty="0">
              <a:solidFill>
                <a:srgbClr val="FF0000"/>
              </a:solidFill>
            </a:endParaRPr>
          </a:p>
        </p:txBody>
      </p:sp>
      <p:sp>
        <p:nvSpPr>
          <p:cNvPr id="51" name="TextBox 50">
            <a:extLst>
              <a:ext uri="{FF2B5EF4-FFF2-40B4-BE49-F238E27FC236}">
                <a16:creationId xmlns=""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smtClean="0">
                <a:solidFill>
                  <a:srgbClr val="FF0000"/>
                </a:solidFill>
              </a:rPr>
              <a:t>E</a:t>
            </a:r>
            <a:r>
              <a:rPr lang="en-US" baseline="-25000" dirty="0" smtClean="0">
                <a:solidFill>
                  <a:srgbClr val="FF0000"/>
                </a:solidFill>
              </a:rPr>
              <a:t>3</a:t>
            </a:r>
            <a:r>
              <a:rPr lang="en-US" baseline="30000" dirty="0" smtClean="0"/>
              <a:t>Ads</a:t>
            </a:r>
            <a:endParaRPr lang="en-US" baseline="-25000" dirty="0">
              <a:solidFill>
                <a:srgbClr val="FF0000"/>
              </a:solidFill>
            </a:endParaRPr>
          </a:p>
        </p:txBody>
      </p:sp>
    </p:spTree>
    <p:extLst>
      <p:ext uri="{BB962C8B-B14F-4D97-AF65-F5344CB8AC3E}">
        <p14:creationId xmlns:p14="http://schemas.microsoft.com/office/powerpoint/2010/main" val="4106207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smtClean="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smtClean="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smtClean="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smtClean="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smtClean="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smtClean="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smtClean="0">
                <a:solidFill>
                  <a:srgbClr val="FF0000"/>
                </a:solidFill>
              </a:rPr>
              <a:t>E</a:t>
            </a:r>
            <a:r>
              <a:rPr lang="en-US" baseline="-25000" dirty="0" smtClean="0">
                <a:solidFill>
                  <a:srgbClr val="FF0000"/>
                </a:solidFill>
              </a:rPr>
              <a:t>4</a:t>
            </a:r>
            <a:r>
              <a:rPr lang="en-US" baseline="30000" dirty="0" smtClean="0"/>
              <a:t>Ads</a:t>
            </a:r>
            <a:endParaRPr lang="en-US" baseline="-25000" dirty="0">
              <a:solidFill>
                <a:srgbClr val="FF0000"/>
              </a:solidFill>
            </a:endParaRPr>
          </a:p>
        </p:txBody>
      </p:sp>
      <p:sp>
        <p:nvSpPr>
          <p:cNvPr id="43" name="TextBox 42">
            <a:extLst>
              <a:ext uri="{FF2B5EF4-FFF2-40B4-BE49-F238E27FC236}">
                <a16:creationId xmlns=""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smtClean="0">
                <a:solidFill>
                  <a:srgbClr val="FF0000"/>
                </a:solidFill>
              </a:rPr>
              <a:t>E</a:t>
            </a:r>
            <a:r>
              <a:rPr lang="en-US" baseline="-25000" dirty="0" smtClean="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4778829" cy="1095540"/>
          </a:xfrm>
          <a:solidFill>
            <a:schemeClr val="accent2"/>
          </a:solidFill>
        </p:spPr>
        <p:txBody>
          <a:bodyPr/>
          <a:lstStyle/>
          <a:p>
            <a:r>
              <a:rPr lang="en-US" smtClean="0"/>
              <a:t>Points to Conclude</a:t>
            </a:r>
            <a:endParaRPr lang="en-US"/>
          </a:p>
        </p:txBody>
      </p:sp>
      <p:sp>
        <p:nvSpPr>
          <p:cNvPr id="3" name="Content Placeholder 2"/>
          <p:cNvSpPr>
            <a:spLocks noGrp="1"/>
          </p:cNvSpPr>
          <p:nvPr>
            <p:ph idx="1"/>
          </p:nvPr>
        </p:nvSpPr>
        <p:spPr>
          <a:xfrm>
            <a:off x="986096" y="1413813"/>
            <a:ext cx="10711099" cy="5153241"/>
          </a:xfrm>
        </p:spPr>
        <p:txBody>
          <a:bodyPr>
            <a:normAutofit fontScale="92500"/>
          </a:bodyPr>
          <a:lstStyle/>
          <a:p>
            <a:r>
              <a:rPr lang="en-US" dirty="0" smtClean="0"/>
              <a:t>1) </a:t>
            </a:r>
            <a:r>
              <a:rPr lang="en-US" dirty="0" smtClean="0">
                <a:solidFill>
                  <a:srgbClr val="FF0000"/>
                </a:solidFill>
              </a:rPr>
              <a:t>Effect of O-vacancy:</a:t>
            </a:r>
          </a:p>
          <a:p>
            <a:r>
              <a:rPr lang="en-US" dirty="0" smtClean="0"/>
              <a:t>There is gain in energy due to O-vacancy in the </a:t>
            </a:r>
            <a:r>
              <a:rPr lang="en-US" dirty="0" err="1" smtClean="0"/>
              <a:t>subcell</a:t>
            </a:r>
            <a:r>
              <a:rPr lang="en-US" dirty="0" smtClean="0"/>
              <a:t> surface. The gain in energy is around in the range of 0.05 eV to 0.200 eV depends upon the structure. De to this there is change in the order of low-lying isomers which are in the range of </a:t>
            </a:r>
            <a:r>
              <a:rPr lang="en-US" dirty="0" err="1" smtClean="0"/>
              <a:t>meV</a:t>
            </a:r>
            <a:r>
              <a:rPr lang="en-US" dirty="0" smtClean="0"/>
              <a:t>.</a:t>
            </a:r>
          </a:p>
          <a:p>
            <a:r>
              <a:rPr lang="en-US" dirty="0" smtClean="0"/>
              <a:t>2) </a:t>
            </a:r>
            <a:r>
              <a:rPr lang="en-US" dirty="0" smtClean="0">
                <a:solidFill>
                  <a:srgbClr val="FF0000"/>
                </a:solidFill>
              </a:rPr>
              <a:t>Dissociation capability of H2O due to size of Cluster:</a:t>
            </a:r>
          </a:p>
          <a:p>
            <a:r>
              <a:rPr lang="en-US" dirty="0" smtClean="0"/>
              <a:t>In case of VO2 cluster, it requires 0.131 eV/1 H2O and 0.053 eV/2 H2O energy to dissociate the H2O. And In case of V2O4 and V2O5, dissociated H2O </a:t>
            </a:r>
            <a:r>
              <a:rPr lang="en-US" dirty="0" err="1" smtClean="0"/>
              <a:t>strcture</a:t>
            </a:r>
            <a:r>
              <a:rPr lang="en-US" dirty="0" smtClean="0"/>
              <a:t> is the GM.</a:t>
            </a:r>
          </a:p>
          <a:p>
            <a:r>
              <a:rPr lang="en-US" dirty="0" smtClean="0"/>
              <a:t>3) </a:t>
            </a:r>
            <a:r>
              <a:rPr lang="en-US" dirty="0" smtClean="0">
                <a:solidFill>
                  <a:srgbClr val="FF0000"/>
                </a:solidFill>
              </a:rPr>
              <a:t>Surface Effect on H2O dissociation:</a:t>
            </a:r>
          </a:p>
          <a:p>
            <a:r>
              <a:rPr lang="en-US" dirty="0" smtClean="0"/>
              <a:t>We did not observed the surface hydroxyls within 0.2 eV energy range from GM. Mostly Vanadium oxide clusters are responsible for H2O dissociation. </a:t>
            </a:r>
            <a:endParaRPr lang="en-US" dirty="0" smtClean="0"/>
          </a:p>
          <a:p>
            <a:endParaRPr lang="en-US" dirty="0"/>
          </a:p>
        </p:txBody>
      </p:sp>
    </p:spTree>
    <p:extLst>
      <p:ext uri="{BB962C8B-B14F-4D97-AF65-F5344CB8AC3E}">
        <p14:creationId xmlns:p14="http://schemas.microsoft.com/office/powerpoint/2010/main" val="915327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smtClean="0"/>
              <a:t>4) </a:t>
            </a:r>
            <a:r>
              <a:rPr lang="en-US" dirty="0" smtClean="0">
                <a:solidFill>
                  <a:srgbClr val="FF0000"/>
                </a:solidFill>
              </a:rPr>
              <a:t>Dissociation of V2O5 clusters and Non-dissociation of V2O4 clusters:</a:t>
            </a:r>
          </a:p>
          <a:p>
            <a:r>
              <a:rPr lang="en-US" dirty="0" smtClean="0"/>
              <a:t>In case of V2O5 clusters during H2O exposure, the cluster get dissociated in two paces (Ex: VO3H)  and in case of V2O4 during H2O exposure also the clusters get remains intact due to keeping of +4 or +5 state of Vanadium oxidation state.</a:t>
            </a:r>
          </a:p>
          <a:p>
            <a:r>
              <a:rPr lang="en-US" dirty="0" smtClean="0"/>
              <a:t>5) </a:t>
            </a:r>
            <a:r>
              <a:rPr lang="en-US" dirty="0" smtClean="0">
                <a:solidFill>
                  <a:srgbClr val="FF0000"/>
                </a:solidFill>
              </a:rPr>
              <a:t>Restructuring of V2O5 cluster during H2O exposure:</a:t>
            </a:r>
          </a:p>
          <a:p>
            <a:r>
              <a:rPr lang="en-US" dirty="0" smtClean="0"/>
              <a:t>The re-structuring of V2O5 cluster during water exposure is due to dissociation of H2O makes the V2O5 cluster in to two VO3H clusters and these two VO3H clusters can have different arrangements.</a:t>
            </a:r>
          </a:p>
          <a:p>
            <a:r>
              <a:rPr lang="en-US" dirty="0" smtClean="0"/>
              <a:t> </a:t>
            </a:r>
          </a:p>
        </p:txBody>
      </p:sp>
      <p:sp>
        <p:nvSpPr>
          <p:cNvPr id="4" name="Title 1"/>
          <p:cNvSpPr>
            <a:spLocks noGrp="1"/>
          </p:cNvSpPr>
          <p:nvPr>
            <p:ph type="title"/>
          </p:nvPr>
        </p:nvSpPr>
        <p:spPr>
          <a:xfrm>
            <a:off x="3605151" y="115744"/>
            <a:ext cx="4778829" cy="1095540"/>
          </a:xfrm>
          <a:solidFill>
            <a:schemeClr val="accent2"/>
          </a:solidFill>
        </p:spPr>
        <p:txBody>
          <a:bodyPr/>
          <a:lstStyle/>
          <a:p>
            <a:r>
              <a:rPr lang="en-US" smtClean="0"/>
              <a:t>Points to Conclude</a:t>
            </a:r>
            <a:endParaRPr lang="en-US"/>
          </a:p>
        </p:txBody>
      </p:sp>
    </p:spTree>
    <p:extLst>
      <p:ext uri="{BB962C8B-B14F-4D97-AF65-F5344CB8AC3E}">
        <p14:creationId xmlns:p14="http://schemas.microsoft.com/office/powerpoint/2010/main" val="1964529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8878</TotalTime>
  <Words>2042</Words>
  <Application>Microsoft Macintosh PowerPoint</Application>
  <PresentationFormat>Widescreen</PresentationFormat>
  <Paragraphs>336</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Calibri</vt:lpstr>
      <vt:lpstr>Calibri Light</vt:lpstr>
      <vt:lpstr>Cambria Math</vt:lpstr>
      <vt:lpstr>Helvetica</vt:lpstr>
      <vt:lpstr>Times</vt:lpstr>
      <vt:lpstr>Arial</vt:lpstr>
      <vt:lpstr>Office Theme</vt:lpstr>
      <vt:lpstr>Vanadium figures</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V2O5  Clusters with Ov (1by4 cell)</vt:lpstr>
      <vt:lpstr>PowerPoint Presentation</vt:lpstr>
      <vt:lpstr>V2O5  Clusters with Ov (1by4 cell)</vt:lpstr>
      <vt:lpstr>V2O5 Clusters with Ov (1by4 Super cell)</vt:lpstr>
      <vt:lpstr>V2O5 Clusters with Ov (1by4 Super cell)</vt:lpstr>
      <vt:lpstr>V2O5 Clusters with Ov (1by4 Super cell)</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Adsorption Energies By addition of H2O Molecule</vt:lpstr>
      <vt:lpstr>PowerPoint Presentation</vt:lpstr>
      <vt:lpstr>Points to Conclude</vt:lpstr>
      <vt:lpstr>Points to Conclude</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225</cp:revision>
  <cp:lastPrinted>2019-09-12T09:20:11Z</cp:lastPrinted>
  <dcterms:created xsi:type="dcterms:W3CDTF">2019-05-15T07:14:52Z</dcterms:created>
  <dcterms:modified xsi:type="dcterms:W3CDTF">2019-09-13T06:30:50Z</dcterms:modified>
</cp:coreProperties>
</file>